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theme/themeOverride39.xml" ContentType="application/vnd.openxmlformats-officedocument.themeOverride+xml"/>
  <Override PartName="/ppt/notesSlides/notesSlide41.xml" ContentType="application/vnd.openxmlformats-officedocument.presentationml.notesSlide+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28.xml" ContentType="application/vnd.openxmlformats-officedocument.themeOverride+xml"/>
  <Override PartName="/ppt/notesSlides/notesSlide30.xml" ContentType="application/vnd.openxmlformats-officedocument.presentationml.notesSlide+xml"/>
  <Override PartName="/ppt/theme/themeOverride46.xml" ContentType="application/vnd.openxmlformats-officedocument.themeOverride+xml"/>
  <Override PartName="/ppt/notesSlides/notesSlide7.xml" ContentType="application/vnd.openxmlformats-officedocument.presentationml.notesSlide+xml"/>
  <Override PartName="/ppt/theme/themeOverride24.xml" ContentType="application/vnd.openxmlformats-officedocument.themeOverride+xml"/>
  <Override PartName="/ppt/diagrams/layout1.xml" ContentType="application/vnd.openxmlformats-officedocument.drawingml.diagramLayout+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theme/themeOverride20.xml" ContentType="application/vnd.openxmlformats-officedocument.themeOverr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heme/themeOverride29.xml" ContentType="application/vnd.openxmlformats-officedocument.themeOverride+xml"/>
  <Override PartName="/ppt/theme/themeOverride47.xml" ContentType="application/vnd.openxmlformats-officedocument.themeOverr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heme/themeOverride18.xml" ContentType="application/vnd.openxmlformats-officedocument.themeOverride+xml"/>
  <Override PartName="/ppt/notesSlides/notesSlide20.xml" ContentType="application/vnd.openxmlformats-officedocument.presentationml.notesSlide+xml"/>
  <Override PartName="/ppt/theme/themeOverride36.xml" ContentType="application/vnd.openxmlformats-officedocument.themeOverride+xml"/>
  <Override PartName="/ppt/notesSlides/notesSlide31.xml" ContentType="application/vnd.openxmlformats-officedocument.presentationml.notesSl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49.xml" ContentType="application/vnd.openxmlformats-officedocument.presentationml.slide+xml"/>
  <Override PartName="/ppt/theme/themeOverride14.xml" ContentType="application/vnd.openxmlformats-officedocument.themeOverride+xml"/>
  <Override PartName="/ppt/notesSlides/notesSlide4.xml" ContentType="application/vnd.openxmlformats-officedocument.presentationml.notesSl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diagrams/colors1.xml" ContentType="application/vnd.openxmlformats-officedocument.drawingml.diagramColors+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heme/themeOverride48.xml" ContentType="application/vnd.openxmlformats-officedocument.themeOverr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Override37.xml" ContentType="application/vnd.openxmlformats-officedocument.themeOverride+xml"/>
  <Override PartName="/ppt/theme/themeOverride15.xml" ContentType="application/vnd.openxmlformats-officedocument.themeOverride+xml"/>
  <Override PartName="/ppt/notesSlides/notesSlide10.xml" ContentType="application/vnd.openxmlformats-officedocument.presentationml.notesSl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Override8.xml" ContentType="application/vnd.openxmlformats-officedocument.themeOverride+xml"/>
  <Override PartName="/ppt/theme/themeOverride11.xml" ContentType="application/vnd.openxmlformats-officedocument.themeOverride+xml"/>
  <Override PartName="/ppt/notesSlides/notesSlide1.xml" ContentType="application/vnd.openxmlformats-officedocument.presentationml.notesSl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heme/themeOverride38.xml" ContentType="application/vnd.openxmlformats-officedocument.themeOverride+xml"/>
  <Override PartName="/ppt/notesSlides/notesSlide33.xml" ContentType="application/vnd.openxmlformats-officedocument.presentationml.notesSlide+xml"/>
  <Override PartName="/ppt/theme/themeOverride49.xml" ContentType="application/vnd.openxmlformats-officedocument.themeOverride+xml"/>
  <Override PartName="/ppt/notesSlides/notesSlide11.xml" ContentType="application/vnd.openxmlformats-officedocument.presentationml.notesSlide+xml"/>
  <Override PartName="/ppt/theme/themeOverride27.xml" ContentType="application/vnd.openxmlformats-officedocument.themeOverride+xml"/>
  <Override PartName="/ppt/theme/themeOverride45.xml" ContentType="application/vnd.openxmlformats-officedocument.themeOverr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diagrams/data1.xml" ContentType="application/vnd.openxmlformats-officedocument.drawingml.diagramData+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739" r:id="rId2"/>
    <p:sldId id="262" r:id="rId3"/>
    <p:sldId id="260" r:id="rId4"/>
    <p:sldId id="622" r:id="rId5"/>
    <p:sldId id="268" r:id="rId6"/>
    <p:sldId id="269" r:id="rId7"/>
    <p:sldId id="271" r:id="rId8"/>
    <p:sldId id="272" r:id="rId9"/>
    <p:sldId id="729" r:id="rId10"/>
    <p:sldId id="728" r:id="rId11"/>
    <p:sldId id="274" r:id="rId12"/>
    <p:sldId id="276" r:id="rId13"/>
    <p:sldId id="277" r:id="rId14"/>
    <p:sldId id="279" r:id="rId15"/>
    <p:sldId id="283" r:id="rId16"/>
    <p:sldId id="284" r:id="rId17"/>
    <p:sldId id="286" r:id="rId18"/>
    <p:sldId id="440" r:id="rId19"/>
    <p:sldId id="630" r:id="rId20"/>
    <p:sldId id="364" r:id="rId21"/>
    <p:sldId id="365" r:id="rId22"/>
    <p:sldId id="366" r:id="rId23"/>
    <p:sldId id="367" r:id="rId24"/>
    <p:sldId id="368" r:id="rId25"/>
    <p:sldId id="369" r:id="rId26"/>
    <p:sldId id="372" r:id="rId27"/>
    <p:sldId id="730" r:id="rId28"/>
    <p:sldId id="731" r:id="rId29"/>
    <p:sldId id="732" r:id="rId30"/>
    <p:sldId id="733" r:id="rId31"/>
    <p:sldId id="734" r:id="rId32"/>
    <p:sldId id="741" r:id="rId33"/>
    <p:sldId id="742" r:id="rId34"/>
    <p:sldId id="480" r:id="rId35"/>
    <p:sldId id="481" r:id="rId36"/>
    <p:sldId id="482" r:id="rId37"/>
    <p:sldId id="483" r:id="rId38"/>
    <p:sldId id="484" r:id="rId39"/>
    <p:sldId id="485" r:id="rId40"/>
    <p:sldId id="740" r:id="rId41"/>
    <p:sldId id="499" r:id="rId42"/>
    <p:sldId id="539" r:id="rId43"/>
    <p:sldId id="540" r:id="rId44"/>
    <p:sldId id="541" r:id="rId45"/>
    <p:sldId id="542" r:id="rId46"/>
    <p:sldId id="500" r:id="rId47"/>
    <p:sldId id="501" r:id="rId48"/>
    <p:sldId id="502" r:id="rId49"/>
    <p:sldId id="509" r:id="rId50"/>
    <p:sldId id="510" r:id="rId51"/>
    <p:sldId id="511" r:id="rId52"/>
    <p:sldId id="512" r:id="rId53"/>
    <p:sldId id="513" r:id="rId54"/>
    <p:sldId id="514" r:id="rId55"/>
    <p:sldId id="516" r:id="rId56"/>
    <p:sldId id="517" r:id="rId57"/>
    <p:sldId id="518" r:id="rId58"/>
    <p:sldId id="526" r:id="rId59"/>
    <p:sldId id="527" r:id="rId60"/>
    <p:sldId id="528" r:id="rId61"/>
    <p:sldId id="529" r:id="rId62"/>
    <p:sldId id="530" r:id="rId63"/>
    <p:sldId id="532" r:id="rId64"/>
    <p:sldId id="535" r:id="rId65"/>
    <p:sldId id="533" r:id="rId66"/>
    <p:sldId id="534" r:id="rId67"/>
    <p:sldId id="531" r:id="rId68"/>
    <p:sldId id="629" r:id="rId69"/>
    <p:sldId id="536" r:id="rId70"/>
    <p:sldId id="735" r:id="rId71"/>
    <p:sldId id="736" r:id="rId72"/>
    <p:sldId id="738"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3300"/>
    <a:srgbClr val="FF0066"/>
    <a:srgbClr val="0000FF"/>
    <a:srgbClr val="FF00FF"/>
    <a:srgbClr val="D68B1C"/>
    <a:srgbClr val="0033CC"/>
    <a:srgbClr val="006600"/>
    <a:srgbClr val="FF0000"/>
    <a:srgbClr val="66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0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4147C-83C0-4451-B6AD-69D48DFC117E}" type="doc">
      <dgm:prSet loTypeId="urn:microsoft.com/office/officeart/2005/8/layout/lProcess2" loCatId="list" qsTypeId="urn:microsoft.com/office/officeart/2005/8/quickstyle/3d2" qsCatId="3D" csTypeId="urn:microsoft.com/office/officeart/2005/8/colors/colorful5" csCatId="colorful" phldr="1"/>
      <dgm:spPr/>
      <dgm:t>
        <a:bodyPr/>
        <a:lstStyle/>
        <a:p>
          <a:endParaRPr lang="en-IN"/>
        </a:p>
      </dgm:t>
    </dgm:pt>
    <dgm:pt modelId="{79236A84-841E-43F4-AA21-5C3D66547E61}">
      <dgm:prSet phldrT="[Text]" custT="1"/>
      <dgm:spPr/>
      <dgm:t>
        <a:bodyPr/>
        <a:lstStyle/>
        <a:p>
          <a:pPr algn="ctr"/>
          <a:r>
            <a:rPr lang="en-US" sz="3200" b="1" dirty="0" smtClean="0">
              <a:effectLst>
                <a:outerShdw blurRad="38100" dist="38100" dir="2700000" algn="tl">
                  <a:srgbClr val="000000">
                    <a:alpha val="43137"/>
                  </a:srgbClr>
                </a:outerShdw>
              </a:effectLst>
            </a:rPr>
            <a:t>1</a:t>
          </a:r>
        </a:p>
        <a:p>
          <a:pPr algn="ctr"/>
          <a:r>
            <a:rPr lang="en-US" sz="2900" b="1" dirty="0" smtClean="0">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CPU</a:t>
          </a:r>
          <a:endParaRPr lang="en-IN" sz="2900" b="1" dirty="0">
            <a:effectLst>
              <a:outerShdw blurRad="38100" dist="38100" dir="2700000" algn="tl">
                <a:srgbClr val="000000">
                  <a:alpha val="43137"/>
                </a:srgbClr>
              </a:outerShdw>
            </a:effectLst>
          </a:endParaRPr>
        </a:p>
      </dgm:t>
    </dgm:pt>
    <dgm:pt modelId="{1A6A4BF7-128B-4AAF-829B-02BEA29031A3}" type="parTrans" cxnId="{2C483564-1618-4F69-A414-CD5253B9EB2D}">
      <dgm:prSet/>
      <dgm:spPr/>
      <dgm:t>
        <a:bodyPr/>
        <a:lstStyle/>
        <a:p>
          <a:endParaRPr lang="en-IN"/>
        </a:p>
      </dgm:t>
    </dgm:pt>
    <dgm:pt modelId="{665154DB-C811-49B4-809F-7092436C5AC0}" type="sibTrans" cxnId="{2C483564-1618-4F69-A414-CD5253B9EB2D}">
      <dgm:prSet/>
      <dgm:spPr/>
      <dgm:t>
        <a:bodyPr/>
        <a:lstStyle/>
        <a:p>
          <a:endParaRPr lang="en-IN"/>
        </a:p>
      </dgm:t>
    </dgm:pt>
    <dgm:pt modelId="{7FBCA906-7773-48BB-8CB2-FB6B78561CA2}">
      <dgm:prSet phldrT="[Text]" custT="1"/>
      <dgm:spPr/>
      <dgm:t>
        <a:bodyPr/>
        <a:lstStyle/>
        <a:p>
          <a:pPr algn="ctr"/>
          <a:r>
            <a:rPr lang="en-US" sz="3200" b="1" dirty="0" smtClean="0">
              <a:effectLst>
                <a:outerShdw blurRad="38100" dist="38100" dir="2700000" algn="tl">
                  <a:srgbClr val="000000">
                    <a:alpha val="43137"/>
                  </a:srgbClr>
                </a:outerShdw>
              </a:effectLst>
            </a:rPr>
            <a:t>3</a:t>
          </a:r>
          <a:r>
            <a:rPr lang="en-US" sz="2900" dirty="0" smtClean="0"/>
            <a:t> </a:t>
          </a:r>
        </a:p>
        <a:p>
          <a:pPr algn="ctr"/>
          <a:r>
            <a:rPr lang="en-US" sz="3200" b="1" dirty="0" smtClean="0">
              <a:effectLst>
                <a:outerShdw blurRad="38100" dist="38100" dir="2700000" algn="tl">
                  <a:srgbClr val="000000">
                    <a:alpha val="43137"/>
                  </a:srgbClr>
                </a:outerShdw>
              </a:effectLst>
            </a:rPr>
            <a:t>RAM</a:t>
          </a:r>
          <a:endParaRPr lang="en-IN" sz="3200" b="1" dirty="0">
            <a:effectLst>
              <a:outerShdw blurRad="38100" dist="38100" dir="2700000" algn="tl">
                <a:srgbClr val="000000">
                  <a:alpha val="43137"/>
                </a:srgbClr>
              </a:outerShdw>
            </a:effectLst>
          </a:endParaRPr>
        </a:p>
      </dgm:t>
    </dgm:pt>
    <dgm:pt modelId="{9DCA4203-D958-49B9-B118-11D617AEBC23}" type="parTrans" cxnId="{ED1AAA25-DC4F-4213-BCFD-CCD933564DAB}">
      <dgm:prSet/>
      <dgm:spPr/>
      <dgm:t>
        <a:bodyPr/>
        <a:lstStyle/>
        <a:p>
          <a:endParaRPr lang="en-IN"/>
        </a:p>
      </dgm:t>
    </dgm:pt>
    <dgm:pt modelId="{D05E8399-1314-43B7-B116-A7EF7EBE3CD9}" type="sibTrans" cxnId="{ED1AAA25-DC4F-4213-BCFD-CCD933564DAB}">
      <dgm:prSet/>
      <dgm:spPr/>
      <dgm:t>
        <a:bodyPr/>
        <a:lstStyle/>
        <a:p>
          <a:endParaRPr lang="en-IN"/>
        </a:p>
      </dgm:t>
    </dgm:pt>
    <dgm:pt modelId="{57593D28-CA03-49D8-9D90-33E06E235035}">
      <dgm:prSet phldrT="[Text]" custT="1"/>
      <dgm:spPr/>
      <dgm:t>
        <a:bodyPr/>
        <a:lstStyle/>
        <a:p>
          <a:pPr algn="ctr"/>
          <a:r>
            <a:rPr lang="en-US" sz="2400" b="1" dirty="0" smtClean="0">
              <a:solidFill>
                <a:schemeClr val="tx1"/>
              </a:solidFill>
              <a:effectLst>
                <a:outerShdw blurRad="38100" dist="38100" dir="2700000" algn="tl">
                  <a:srgbClr val="000000">
                    <a:alpha val="43137"/>
                  </a:srgbClr>
                </a:outerShdw>
              </a:effectLst>
            </a:rPr>
            <a:t>Virtual</a:t>
          </a:r>
          <a:endParaRPr lang="en-IN" sz="2400" b="1" dirty="0">
            <a:solidFill>
              <a:schemeClr val="tx1"/>
            </a:solidFill>
            <a:effectLst>
              <a:outerShdw blurRad="38100" dist="38100" dir="2700000" algn="tl">
                <a:srgbClr val="000000">
                  <a:alpha val="43137"/>
                </a:srgbClr>
              </a:outerShdw>
            </a:effectLst>
          </a:endParaRPr>
        </a:p>
      </dgm:t>
    </dgm:pt>
    <dgm:pt modelId="{A7A45BBE-3491-49D6-B168-24DFAFC7CF08}" type="parTrans" cxnId="{7EF3B205-5CAF-4642-812F-6EB1C261797E}">
      <dgm:prSet/>
      <dgm:spPr/>
      <dgm:t>
        <a:bodyPr/>
        <a:lstStyle/>
        <a:p>
          <a:endParaRPr lang="en-IN"/>
        </a:p>
      </dgm:t>
    </dgm:pt>
    <dgm:pt modelId="{15AA996A-20DE-4C96-BA5D-E6859C61C4E0}" type="sibTrans" cxnId="{7EF3B205-5CAF-4642-812F-6EB1C261797E}">
      <dgm:prSet/>
      <dgm:spPr/>
      <dgm:t>
        <a:bodyPr/>
        <a:lstStyle/>
        <a:p>
          <a:endParaRPr lang="en-IN"/>
        </a:p>
      </dgm:t>
    </dgm:pt>
    <dgm:pt modelId="{C445D4B1-23C4-490F-9A1D-431D226AD332}">
      <dgm:prSet phldrT="[Text]" custT="1"/>
      <dgm:spPr/>
      <dgm:t>
        <a:bodyPr/>
        <a:lstStyle/>
        <a:p>
          <a:pPr algn="ctr"/>
          <a:r>
            <a:rPr lang="en-US" sz="3200" b="1" dirty="0" smtClean="0">
              <a:effectLst>
                <a:outerShdw blurRad="38100" dist="38100" dir="2700000" algn="tl">
                  <a:srgbClr val="000000">
                    <a:alpha val="43137"/>
                  </a:srgbClr>
                </a:outerShdw>
              </a:effectLst>
            </a:rPr>
            <a:t>4</a:t>
          </a:r>
          <a:r>
            <a:rPr lang="en-US" sz="3200" dirty="0" smtClean="0"/>
            <a:t> </a:t>
          </a:r>
        </a:p>
        <a:p>
          <a:pPr algn="ctr"/>
          <a:r>
            <a:rPr lang="en-US" sz="2400" b="1" dirty="0" smtClean="0">
              <a:effectLst>
                <a:outerShdw blurRad="38100" dist="38100" dir="2700000" algn="tl">
                  <a:srgbClr val="000000">
                    <a:alpha val="43137"/>
                  </a:srgbClr>
                </a:outerShdw>
              </a:effectLst>
            </a:rPr>
            <a:t>Storage Devices</a:t>
          </a:r>
          <a:endParaRPr lang="en-IN" sz="2400" b="1" dirty="0">
            <a:effectLst>
              <a:outerShdw blurRad="38100" dist="38100" dir="2700000" algn="tl">
                <a:srgbClr val="000000">
                  <a:alpha val="43137"/>
                </a:srgbClr>
              </a:outerShdw>
            </a:effectLst>
          </a:endParaRPr>
        </a:p>
      </dgm:t>
    </dgm:pt>
    <dgm:pt modelId="{01F16348-AE25-4997-9C37-D17B6CE0ADF7}" type="parTrans" cxnId="{C49DF168-307C-4BF3-8754-D2ADB4E68DB5}">
      <dgm:prSet/>
      <dgm:spPr/>
      <dgm:t>
        <a:bodyPr/>
        <a:lstStyle/>
        <a:p>
          <a:endParaRPr lang="en-IN"/>
        </a:p>
      </dgm:t>
    </dgm:pt>
    <dgm:pt modelId="{600A1B91-D497-4B6E-9A95-74CE43BAE46E}" type="sibTrans" cxnId="{C49DF168-307C-4BF3-8754-D2ADB4E68DB5}">
      <dgm:prSet/>
      <dgm:spPr/>
      <dgm:t>
        <a:bodyPr/>
        <a:lstStyle/>
        <a:p>
          <a:endParaRPr lang="en-IN"/>
        </a:p>
      </dgm:t>
    </dgm:pt>
    <dgm:pt modelId="{A0568F37-7A32-4D86-AC39-2B01A80A5B1F}">
      <dgm:prSet phldrT="[Text]" custT="1"/>
      <dgm:spPr/>
      <dgm:t>
        <a:bodyPr/>
        <a:lstStyle/>
        <a:p>
          <a:pPr algn="ctr"/>
          <a:r>
            <a:rPr lang="en-US" sz="2000" b="1" dirty="0" smtClean="0">
              <a:solidFill>
                <a:schemeClr val="tx1"/>
              </a:solidFill>
              <a:effectLst>
                <a:outerShdw blurRad="38100" dist="38100" dir="2700000" algn="tl">
                  <a:srgbClr val="000000">
                    <a:alpha val="43137"/>
                  </a:srgbClr>
                </a:outerShdw>
              </a:effectLst>
            </a:rPr>
            <a:t>ROM/BIOS</a:t>
          </a:r>
          <a:endParaRPr lang="en-IN" sz="1600" b="1" dirty="0">
            <a:solidFill>
              <a:schemeClr val="tx1"/>
            </a:solidFill>
            <a:effectLst>
              <a:outerShdw blurRad="38100" dist="38100" dir="2700000" algn="tl">
                <a:srgbClr val="000000">
                  <a:alpha val="43137"/>
                </a:srgbClr>
              </a:outerShdw>
            </a:effectLst>
          </a:endParaRPr>
        </a:p>
      </dgm:t>
    </dgm:pt>
    <dgm:pt modelId="{7534DD46-F074-43E5-971C-79A675A7A505}" type="parTrans" cxnId="{F739C96B-120F-4C18-846A-D89B56F835F5}">
      <dgm:prSet/>
      <dgm:spPr/>
      <dgm:t>
        <a:bodyPr/>
        <a:lstStyle/>
        <a:p>
          <a:endParaRPr lang="en-IN"/>
        </a:p>
      </dgm:t>
    </dgm:pt>
    <dgm:pt modelId="{CB29A6BB-40A4-4106-AA58-02E131162C94}" type="sibTrans" cxnId="{F739C96B-120F-4C18-846A-D89B56F835F5}">
      <dgm:prSet/>
      <dgm:spPr/>
      <dgm:t>
        <a:bodyPr/>
        <a:lstStyle/>
        <a:p>
          <a:endParaRPr lang="en-IN"/>
        </a:p>
      </dgm:t>
    </dgm:pt>
    <dgm:pt modelId="{93F142C6-F635-44BE-9A7A-EDE114717161}">
      <dgm:prSet phldrT="[Text]" custT="1"/>
      <dgm:spPr/>
      <dgm:t>
        <a:bodyPr/>
        <a:lstStyle/>
        <a:p>
          <a:pPr algn="ctr"/>
          <a:r>
            <a:rPr lang="en-US" sz="2000" b="1" dirty="0" smtClean="0">
              <a:solidFill>
                <a:schemeClr val="tx1"/>
              </a:solidFill>
              <a:effectLst>
                <a:outerShdw blurRad="38100" dist="38100" dir="2700000" algn="tl">
                  <a:srgbClr val="000000">
                    <a:alpha val="43137"/>
                  </a:srgbClr>
                </a:outerShdw>
              </a:effectLst>
            </a:rPr>
            <a:t>Removable Devices</a:t>
          </a:r>
          <a:endParaRPr lang="en-IN" sz="2000" b="1" dirty="0">
            <a:solidFill>
              <a:schemeClr val="tx1"/>
            </a:solidFill>
            <a:effectLst>
              <a:outerShdw blurRad="38100" dist="38100" dir="2700000" algn="tl">
                <a:srgbClr val="000000">
                  <a:alpha val="43137"/>
                </a:srgbClr>
              </a:outerShdw>
            </a:effectLst>
          </a:endParaRPr>
        </a:p>
      </dgm:t>
    </dgm:pt>
    <dgm:pt modelId="{F558CFD7-EFF9-47A1-94D2-1C4D793EACDF}" type="parTrans" cxnId="{CC402C4C-2A45-40D5-B668-A8CB6DDFE77C}">
      <dgm:prSet/>
      <dgm:spPr/>
      <dgm:t>
        <a:bodyPr/>
        <a:lstStyle/>
        <a:p>
          <a:endParaRPr lang="en-IN"/>
        </a:p>
      </dgm:t>
    </dgm:pt>
    <dgm:pt modelId="{2B31D00E-ECB0-4EEA-B87A-58E630EDF000}" type="sibTrans" cxnId="{CC402C4C-2A45-40D5-B668-A8CB6DDFE77C}">
      <dgm:prSet/>
      <dgm:spPr/>
      <dgm:t>
        <a:bodyPr/>
        <a:lstStyle/>
        <a:p>
          <a:endParaRPr lang="en-IN"/>
        </a:p>
      </dgm:t>
    </dgm:pt>
    <dgm:pt modelId="{1065D8A2-B0AD-4286-914D-F7F99F9C341B}">
      <dgm:prSet phldrT="[Text]" custT="1"/>
      <dgm:spPr/>
      <dgm:t>
        <a:bodyPr/>
        <a:lstStyle/>
        <a:p>
          <a:pPr algn="ctr"/>
          <a:r>
            <a:rPr lang="en-US" sz="2400" b="1" dirty="0" smtClean="0">
              <a:solidFill>
                <a:schemeClr val="tx1"/>
              </a:solidFill>
              <a:effectLst>
                <a:outerShdw blurRad="38100" dist="38100" dir="2700000" algn="tl">
                  <a:srgbClr val="000000">
                    <a:alpha val="43137"/>
                  </a:srgbClr>
                </a:outerShdw>
              </a:effectLst>
            </a:rPr>
            <a:t>Physical</a:t>
          </a:r>
          <a:endParaRPr lang="en-IN" sz="2400" b="1" dirty="0">
            <a:solidFill>
              <a:schemeClr val="tx1"/>
            </a:solidFill>
            <a:effectLst>
              <a:outerShdw blurRad="38100" dist="38100" dir="2700000" algn="tl">
                <a:srgbClr val="000000">
                  <a:alpha val="43137"/>
                </a:srgbClr>
              </a:outerShdw>
            </a:effectLst>
          </a:endParaRPr>
        </a:p>
      </dgm:t>
    </dgm:pt>
    <dgm:pt modelId="{506B583A-A91E-4F48-A290-911587350D13}" type="sibTrans" cxnId="{06F0AA1A-0300-4EF2-9AF8-34F9FBAD22F7}">
      <dgm:prSet/>
      <dgm:spPr/>
      <dgm:t>
        <a:bodyPr/>
        <a:lstStyle/>
        <a:p>
          <a:endParaRPr lang="en-IN"/>
        </a:p>
      </dgm:t>
    </dgm:pt>
    <dgm:pt modelId="{383007BF-FEFC-4355-B0E0-2B852F12D998}" type="parTrans" cxnId="{06F0AA1A-0300-4EF2-9AF8-34F9FBAD22F7}">
      <dgm:prSet/>
      <dgm:spPr/>
      <dgm:t>
        <a:bodyPr/>
        <a:lstStyle/>
        <a:p>
          <a:endParaRPr lang="en-IN"/>
        </a:p>
      </dgm:t>
    </dgm:pt>
    <dgm:pt modelId="{3820ABC4-BFFB-4424-A3AA-D77EADB603CD}">
      <dgm:prSet phldrT="[Text]" custT="1"/>
      <dgm:spPr/>
      <dgm:t>
        <a:bodyPr/>
        <a:lstStyle/>
        <a:p>
          <a:pPr algn="ctr"/>
          <a:r>
            <a:rPr lang="en-US" sz="1800" b="1" dirty="0" smtClean="0">
              <a:solidFill>
                <a:schemeClr val="tx1"/>
              </a:solidFill>
              <a:effectLst>
                <a:outerShdw blurRad="38100" dist="38100" dir="2700000" algn="tl">
                  <a:srgbClr val="000000">
                    <a:alpha val="43137"/>
                  </a:srgbClr>
                </a:outerShdw>
              </a:effectLst>
            </a:rPr>
            <a:t>Network/Internet Storage</a:t>
          </a:r>
          <a:endParaRPr lang="en-IN" sz="1800" b="1" dirty="0">
            <a:solidFill>
              <a:schemeClr val="tx1"/>
            </a:solidFill>
            <a:effectLst>
              <a:outerShdw blurRad="38100" dist="38100" dir="2700000" algn="tl">
                <a:srgbClr val="000000">
                  <a:alpha val="43137"/>
                </a:srgbClr>
              </a:outerShdw>
            </a:effectLst>
          </a:endParaRPr>
        </a:p>
      </dgm:t>
    </dgm:pt>
    <dgm:pt modelId="{E6E194DD-8E7A-472A-8A9A-C3A6640F7E3F}" type="parTrans" cxnId="{2BC943E1-FAEF-4BF9-81E7-5E3AD0620056}">
      <dgm:prSet/>
      <dgm:spPr/>
      <dgm:t>
        <a:bodyPr/>
        <a:lstStyle/>
        <a:p>
          <a:endParaRPr lang="en-IN"/>
        </a:p>
      </dgm:t>
    </dgm:pt>
    <dgm:pt modelId="{425DF483-552A-46A1-B8DD-8A533A8D810A}" type="sibTrans" cxnId="{2BC943E1-FAEF-4BF9-81E7-5E3AD0620056}">
      <dgm:prSet/>
      <dgm:spPr/>
      <dgm:t>
        <a:bodyPr/>
        <a:lstStyle/>
        <a:p>
          <a:endParaRPr lang="en-IN"/>
        </a:p>
      </dgm:t>
    </dgm:pt>
    <dgm:pt modelId="{B69781BF-15AB-47A0-9D7B-65606FF60C46}">
      <dgm:prSet phldrT="[Text]"/>
      <dgm:spPr/>
      <dgm:t>
        <a:bodyPr/>
        <a:lstStyle/>
        <a:p>
          <a:pPr algn="ctr"/>
          <a:r>
            <a:rPr lang="en-US" b="1" dirty="0" smtClean="0">
              <a:solidFill>
                <a:schemeClr val="tx1"/>
              </a:solidFill>
              <a:effectLst>
                <a:outerShdw blurRad="38100" dist="38100" dir="2700000" algn="tl">
                  <a:srgbClr val="000000">
                    <a:alpha val="43137"/>
                  </a:srgbClr>
                </a:outerShdw>
              </a:effectLst>
            </a:rPr>
            <a:t>Hard Drives</a:t>
          </a:r>
          <a:endParaRPr lang="en-IN" b="1" dirty="0">
            <a:solidFill>
              <a:schemeClr val="tx1"/>
            </a:solidFill>
            <a:effectLst>
              <a:outerShdw blurRad="38100" dist="38100" dir="2700000" algn="tl">
                <a:srgbClr val="000000">
                  <a:alpha val="43137"/>
                </a:srgbClr>
              </a:outerShdw>
            </a:effectLst>
          </a:endParaRPr>
        </a:p>
      </dgm:t>
    </dgm:pt>
    <dgm:pt modelId="{5C255303-B9E6-47C4-8244-D74496D60AD1}" type="parTrans" cxnId="{39268E36-CA0D-46D2-BFE1-3155513BE892}">
      <dgm:prSet/>
      <dgm:spPr/>
      <dgm:t>
        <a:bodyPr/>
        <a:lstStyle/>
        <a:p>
          <a:endParaRPr lang="en-IN"/>
        </a:p>
      </dgm:t>
    </dgm:pt>
    <dgm:pt modelId="{4EF48C63-B63C-4266-9CD3-7D886DB9D386}" type="sibTrans" cxnId="{39268E36-CA0D-46D2-BFE1-3155513BE892}">
      <dgm:prSet/>
      <dgm:spPr/>
      <dgm:t>
        <a:bodyPr/>
        <a:lstStyle/>
        <a:p>
          <a:endParaRPr lang="en-IN"/>
        </a:p>
      </dgm:t>
    </dgm:pt>
    <dgm:pt modelId="{5D84F9D6-3147-46BD-BA2B-6D03E9A2D107}">
      <dgm:prSet custT="1"/>
      <dgm:spPr/>
      <dgm:t>
        <a:bodyPr/>
        <a:lstStyle/>
        <a:p>
          <a:r>
            <a:rPr lang="en-US" sz="2800" b="1" dirty="0" smtClean="0">
              <a:effectLst>
                <a:outerShdw blurRad="38100" dist="38100" dir="2700000" algn="tl">
                  <a:srgbClr val="000000">
                    <a:alpha val="43137"/>
                  </a:srgbClr>
                </a:outerShdw>
              </a:effectLst>
            </a:rPr>
            <a:t>2</a:t>
          </a:r>
        </a:p>
        <a:p>
          <a:r>
            <a:rPr lang="en-US" sz="3900" b="1" dirty="0" smtClean="0">
              <a:effectLst>
                <a:outerShdw blurRad="38100" dist="38100" dir="2700000" algn="tl">
                  <a:srgbClr val="000000">
                    <a:alpha val="43137"/>
                  </a:srgbClr>
                </a:outerShdw>
              </a:effectLst>
            </a:rPr>
            <a:t>Cache</a:t>
          </a:r>
          <a:endParaRPr lang="en-IN" sz="3900" dirty="0"/>
        </a:p>
      </dgm:t>
    </dgm:pt>
    <dgm:pt modelId="{0597962E-B455-4DA7-BF8F-B902DB049334}" type="parTrans" cxnId="{78811A1D-0C37-49AA-868A-2AEB2FB10AA5}">
      <dgm:prSet/>
      <dgm:spPr/>
      <dgm:t>
        <a:bodyPr/>
        <a:lstStyle/>
        <a:p>
          <a:endParaRPr lang="en-IN"/>
        </a:p>
      </dgm:t>
    </dgm:pt>
    <dgm:pt modelId="{8B825C93-BCD9-477A-9726-953FBDD4721E}" type="sibTrans" cxnId="{78811A1D-0C37-49AA-868A-2AEB2FB10AA5}">
      <dgm:prSet/>
      <dgm:spPr/>
      <dgm:t>
        <a:bodyPr/>
        <a:lstStyle/>
        <a:p>
          <a:endParaRPr lang="en-IN"/>
        </a:p>
      </dgm:t>
    </dgm:pt>
    <dgm:pt modelId="{12915035-79D7-4A53-8E9C-14B611375607}">
      <dgm:prSet phldrT="[Text]" custT="1"/>
      <dgm:spPr/>
      <dgm:t>
        <a:bodyPr/>
        <a:lstStyle/>
        <a:p>
          <a:pPr algn="ctr"/>
          <a:r>
            <a:rPr lang="en-US" sz="2400" b="1" dirty="0" smtClean="0">
              <a:solidFill>
                <a:schemeClr val="tx1"/>
              </a:solidFill>
              <a:effectLst>
                <a:outerShdw blurRad="38100" dist="38100" dir="2700000" algn="tl">
                  <a:srgbClr val="000000">
                    <a:alpha val="43137"/>
                  </a:srgbClr>
                </a:outerShdw>
              </a:effectLst>
            </a:rPr>
            <a:t>Registers</a:t>
          </a:r>
          <a:endParaRPr lang="en-IN" sz="2400" b="1" dirty="0">
            <a:solidFill>
              <a:schemeClr val="tx1"/>
            </a:solidFill>
            <a:effectLst>
              <a:outerShdw blurRad="38100" dist="38100" dir="2700000" algn="tl">
                <a:srgbClr val="000000">
                  <a:alpha val="43137"/>
                </a:srgbClr>
              </a:outerShdw>
            </a:effectLst>
          </a:endParaRPr>
        </a:p>
      </dgm:t>
    </dgm:pt>
    <dgm:pt modelId="{65A4204F-0872-4F24-9097-82DA9AB21183}" type="sibTrans" cxnId="{B580C6B3-18E9-4EFA-9064-DBB1393DD7BE}">
      <dgm:prSet/>
      <dgm:spPr/>
      <dgm:t>
        <a:bodyPr/>
        <a:lstStyle/>
        <a:p>
          <a:endParaRPr lang="en-IN"/>
        </a:p>
      </dgm:t>
    </dgm:pt>
    <dgm:pt modelId="{AAC2A034-520C-4D76-B7BE-0E54CA1C7EB0}" type="parTrans" cxnId="{B580C6B3-18E9-4EFA-9064-DBB1393DD7BE}">
      <dgm:prSet/>
      <dgm:spPr/>
      <dgm:t>
        <a:bodyPr/>
        <a:lstStyle/>
        <a:p>
          <a:endParaRPr lang="en-IN"/>
        </a:p>
      </dgm:t>
    </dgm:pt>
    <dgm:pt modelId="{142695A6-7CD2-4C0E-8995-CBDF5E39AE06}">
      <dgm:prSet/>
      <dgm:spPr/>
      <dgm:t>
        <a:bodyPr/>
        <a:lstStyle/>
        <a:p>
          <a:r>
            <a:rPr lang="en-US" b="1" dirty="0" smtClean="0">
              <a:solidFill>
                <a:schemeClr val="tx1"/>
              </a:solidFill>
              <a:effectLst>
                <a:outerShdw blurRad="38100" dist="38100" dir="2700000" algn="tl">
                  <a:srgbClr val="000000">
                    <a:alpha val="43137"/>
                  </a:srgbClr>
                </a:outerShdw>
              </a:effectLst>
            </a:rPr>
            <a:t>Level 1</a:t>
          </a:r>
          <a:endParaRPr lang="en-IN" b="1" dirty="0">
            <a:solidFill>
              <a:schemeClr val="tx1"/>
            </a:solidFill>
            <a:effectLst>
              <a:outerShdw blurRad="38100" dist="38100" dir="2700000" algn="tl">
                <a:srgbClr val="000000">
                  <a:alpha val="43137"/>
                </a:srgbClr>
              </a:outerShdw>
            </a:effectLst>
          </a:endParaRPr>
        </a:p>
      </dgm:t>
    </dgm:pt>
    <dgm:pt modelId="{5EEAE138-24FD-4EE1-B5D0-C43B1F8532F5}" type="parTrans" cxnId="{EDE57285-CEE5-4C6F-B70D-6D154836E79D}">
      <dgm:prSet/>
      <dgm:spPr/>
      <dgm:t>
        <a:bodyPr/>
        <a:lstStyle/>
        <a:p>
          <a:endParaRPr lang="en-IN"/>
        </a:p>
      </dgm:t>
    </dgm:pt>
    <dgm:pt modelId="{0CE005F9-92E4-4B2F-A93C-5FD7A9BD53B4}" type="sibTrans" cxnId="{EDE57285-CEE5-4C6F-B70D-6D154836E79D}">
      <dgm:prSet/>
      <dgm:spPr/>
      <dgm:t>
        <a:bodyPr/>
        <a:lstStyle/>
        <a:p>
          <a:endParaRPr lang="en-IN"/>
        </a:p>
      </dgm:t>
    </dgm:pt>
    <dgm:pt modelId="{84720994-A2F7-41E2-BEA4-E19457C38890}">
      <dgm:prSet/>
      <dgm:spPr/>
      <dgm:t>
        <a:bodyPr/>
        <a:lstStyle/>
        <a:p>
          <a:r>
            <a:rPr lang="en-US" b="1" dirty="0" smtClean="0">
              <a:solidFill>
                <a:schemeClr val="tx1"/>
              </a:solidFill>
              <a:effectLst>
                <a:outerShdw blurRad="38100" dist="38100" dir="2700000" algn="tl">
                  <a:srgbClr val="000000">
                    <a:alpha val="43137"/>
                  </a:srgbClr>
                </a:outerShdw>
              </a:effectLst>
            </a:rPr>
            <a:t>Level 2</a:t>
          </a:r>
          <a:endParaRPr lang="en-IN" b="1" dirty="0">
            <a:solidFill>
              <a:schemeClr val="tx1"/>
            </a:solidFill>
            <a:effectLst>
              <a:outerShdw blurRad="38100" dist="38100" dir="2700000" algn="tl">
                <a:srgbClr val="000000">
                  <a:alpha val="43137"/>
                </a:srgbClr>
              </a:outerShdw>
            </a:effectLst>
          </a:endParaRPr>
        </a:p>
      </dgm:t>
    </dgm:pt>
    <dgm:pt modelId="{6C571A2F-3FFD-44D5-AFB8-4A731A94844F}" type="parTrans" cxnId="{61DF6244-837F-4A14-8D5E-F32F4CC6DD5B}">
      <dgm:prSet/>
      <dgm:spPr/>
      <dgm:t>
        <a:bodyPr/>
        <a:lstStyle/>
        <a:p>
          <a:endParaRPr lang="en-IN"/>
        </a:p>
      </dgm:t>
    </dgm:pt>
    <dgm:pt modelId="{E86C9B68-32E6-4E8B-8A2F-B9F5C4553FE9}" type="sibTrans" cxnId="{61DF6244-837F-4A14-8D5E-F32F4CC6DD5B}">
      <dgm:prSet/>
      <dgm:spPr/>
      <dgm:t>
        <a:bodyPr/>
        <a:lstStyle/>
        <a:p>
          <a:endParaRPr lang="en-IN"/>
        </a:p>
      </dgm:t>
    </dgm:pt>
    <dgm:pt modelId="{D3913A34-D450-4EC3-9D7A-29E7B503AE09}" type="pres">
      <dgm:prSet presAssocID="{4324147C-83C0-4451-B6AD-69D48DFC117E}" presName="theList" presStyleCnt="0">
        <dgm:presLayoutVars>
          <dgm:dir/>
          <dgm:animLvl val="lvl"/>
          <dgm:resizeHandles val="exact"/>
        </dgm:presLayoutVars>
      </dgm:prSet>
      <dgm:spPr/>
      <dgm:t>
        <a:bodyPr/>
        <a:lstStyle/>
        <a:p>
          <a:endParaRPr lang="en-IN"/>
        </a:p>
      </dgm:t>
    </dgm:pt>
    <dgm:pt modelId="{208728D6-8442-4067-BCA3-A0472CCA9D41}" type="pres">
      <dgm:prSet presAssocID="{79236A84-841E-43F4-AA21-5C3D66547E61}" presName="compNode" presStyleCnt="0"/>
      <dgm:spPr/>
    </dgm:pt>
    <dgm:pt modelId="{C0E90E4D-6686-4775-B55C-EEA28BD16CAA}" type="pres">
      <dgm:prSet presAssocID="{79236A84-841E-43F4-AA21-5C3D66547E61}" presName="aNode" presStyleLbl="bgShp" presStyleIdx="0" presStyleCnt="4"/>
      <dgm:spPr/>
      <dgm:t>
        <a:bodyPr/>
        <a:lstStyle/>
        <a:p>
          <a:endParaRPr lang="en-IN"/>
        </a:p>
      </dgm:t>
    </dgm:pt>
    <dgm:pt modelId="{2C494DA9-1631-4430-BE8E-092B41B0D8A1}" type="pres">
      <dgm:prSet presAssocID="{79236A84-841E-43F4-AA21-5C3D66547E61}" presName="textNode" presStyleLbl="bgShp" presStyleIdx="0" presStyleCnt="4"/>
      <dgm:spPr/>
      <dgm:t>
        <a:bodyPr/>
        <a:lstStyle/>
        <a:p>
          <a:endParaRPr lang="en-IN"/>
        </a:p>
      </dgm:t>
    </dgm:pt>
    <dgm:pt modelId="{211224AF-C584-4308-97C1-1BB9EFD5D480}" type="pres">
      <dgm:prSet presAssocID="{79236A84-841E-43F4-AA21-5C3D66547E61}" presName="compChildNode" presStyleCnt="0"/>
      <dgm:spPr/>
    </dgm:pt>
    <dgm:pt modelId="{D9173AF5-3C7C-41AF-B522-279BA4C53A61}" type="pres">
      <dgm:prSet presAssocID="{79236A84-841E-43F4-AA21-5C3D66547E61}" presName="theInnerList" presStyleCnt="0"/>
      <dgm:spPr/>
    </dgm:pt>
    <dgm:pt modelId="{B8C0A1C7-7601-4120-8F81-2618E79293E5}" type="pres">
      <dgm:prSet presAssocID="{12915035-79D7-4A53-8E9C-14B611375607}" presName="childNode" presStyleLbl="node1" presStyleIdx="0" presStyleCnt="9">
        <dgm:presLayoutVars>
          <dgm:bulletEnabled val="1"/>
        </dgm:presLayoutVars>
      </dgm:prSet>
      <dgm:spPr/>
      <dgm:t>
        <a:bodyPr/>
        <a:lstStyle/>
        <a:p>
          <a:endParaRPr lang="en-IN"/>
        </a:p>
      </dgm:t>
    </dgm:pt>
    <dgm:pt modelId="{AC15DC92-84E9-46DF-A191-1C5F719A5F5A}" type="pres">
      <dgm:prSet presAssocID="{79236A84-841E-43F4-AA21-5C3D66547E61}" presName="aSpace" presStyleCnt="0"/>
      <dgm:spPr/>
    </dgm:pt>
    <dgm:pt modelId="{81712F3A-3343-472F-B739-1E3E764E6D5F}" type="pres">
      <dgm:prSet presAssocID="{5D84F9D6-3147-46BD-BA2B-6D03E9A2D107}" presName="compNode" presStyleCnt="0"/>
      <dgm:spPr/>
    </dgm:pt>
    <dgm:pt modelId="{2F7B02E6-7F7A-4C12-936C-D33646C23F94}" type="pres">
      <dgm:prSet presAssocID="{5D84F9D6-3147-46BD-BA2B-6D03E9A2D107}" presName="aNode" presStyleLbl="bgShp" presStyleIdx="1" presStyleCnt="4"/>
      <dgm:spPr/>
      <dgm:t>
        <a:bodyPr/>
        <a:lstStyle/>
        <a:p>
          <a:endParaRPr lang="en-IN"/>
        </a:p>
      </dgm:t>
    </dgm:pt>
    <dgm:pt modelId="{E743DC6B-F296-417B-B93A-FB71DAF95D98}" type="pres">
      <dgm:prSet presAssocID="{5D84F9D6-3147-46BD-BA2B-6D03E9A2D107}" presName="textNode" presStyleLbl="bgShp" presStyleIdx="1" presStyleCnt="4"/>
      <dgm:spPr/>
      <dgm:t>
        <a:bodyPr/>
        <a:lstStyle/>
        <a:p>
          <a:endParaRPr lang="en-IN"/>
        </a:p>
      </dgm:t>
    </dgm:pt>
    <dgm:pt modelId="{64CEC9A1-D1E2-45F9-9688-A6ED08860106}" type="pres">
      <dgm:prSet presAssocID="{5D84F9D6-3147-46BD-BA2B-6D03E9A2D107}" presName="compChildNode" presStyleCnt="0"/>
      <dgm:spPr/>
    </dgm:pt>
    <dgm:pt modelId="{8295BFB5-CE41-4157-A1DE-81034F045C74}" type="pres">
      <dgm:prSet presAssocID="{5D84F9D6-3147-46BD-BA2B-6D03E9A2D107}" presName="theInnerList" presStyleCnt="0"/>
      <dgm:spPr/>
    </dgm:pt>
    <dgm:pt modelId="{F0E443F9-7FAD-41C4-AAFE-B577D4634832}" type="pres">
      <dgm:prSet presAssocID="{142695A6-7CD2-4C0E-8995-CBDF5E39AE06}" presName="childNode" presStyleLbl="node1" presStyleIdx="1" presStyleCnt="9">
        <dgm:presLayoutVars>
          <dgm:bulletEnabled val="1"/>
        </dgm:presLayoutVars>
      </dgm:prSet>
      <dgm:spPr/>
      <dgm:t>
        <a:bodyPr/>
        <a:lstStyle/>
        <a:p>
          <a:endParaRPr lang="en-IN"/>
        </a:p>
      </dgm:t>
    </dgm:pt>
    <dgm:pt modelId="{D8C1EF45-57C5-4E14-AB75-47FF4CC60189}" type="pres">
      <dgm:prSet presAssocID="{142695A6-7CD2-4C0E-8995-CBDF5E39AE06}" presName="aSpace2" presStyleCnt="0"/>
      <dgm:spPr/>
    </dgm:pt>
    <dgm:pt modelId="{54DBD4FC-3EF2-4FA6-B330-A186B5848C2C}" type="pres">
      <dgm:prSet presAssocID="{84720994-A2F7-41E2-BEA4-E19457C38890}" presName="childNode" presStyleLbl="node1" presStyleIdx="2" presStyleCnt="9">
        <dgm:presLayoutVars>
          <dgm:bulletEnabled val="1"/>
        </dgm:presLayoutVars>
      </dgm:prSet>
      <dgm:spPr/>
      <dgm:t>
        <a:bodyPr/>
        <a:lstStyle/>
        <a:p>
          <a:endParaRPr lang="en-IN"/>
        </a:p>
      </dgm:t>
    </dgm:pt>
    <dgm:pt modelId="{803A999A-DCC2-40A0-8D39-B094921AC5C5}" type="pres">
      <dgm:prSet presAssocID="{5D84F9D6-3147-46BD-BA2B-6D03E9A2D107}" presName="aSpace" presStyleCnt="0"/>
      <dgm:spPr/>
    </dgm:pt>
    <dgm:pt modelId="{0DD34DD0-2769-4E8B-9E7B-CB6387F6301D}" type="pres">
      <dgm:prSet presAssocID="{7FBCA906-7773-48BB-8CB2-FB6B78561CA2}" presName="compNode" presStyleCnt="0"/>
      <dgm:spPr/>
    </dgm:pt>
    <dgm:pt modelId="{77B64659-01E6-4339-9554-837629CB8A63}" type="pres">
      <dgm:prSet presAssocID="{7FBCA906-7773-48BB-8CB2-FB6B78561CA2}" presName="aNode" presStyleLbl="bgShp" presStyleIdx="2" presStyleCnt="4"/>
      <dgm:spPr/>
      <dgm:t>
        <a:bodyPr/>
        <a:lstStyle/>
        <a:p>
          <a:endParaRPr lang="en-IN"/>
        </a:p>
      </dgm:t>
    </dgm:pt>
    <dgm:pt modelId="{D408DC79-7080-4474-9398-4D86D206734E}" type="pres">
      <dgm:prSet presAssocID="{7FBCA906-7773-48BB-8CB2-FB6B78561CA2}" presName="textNode" presStyleLbl="bgShp" presStyleIdx="2" presStyleCnt="4"/>
      <dgm:spPr/>
      <dgm:t>
        <a:bodyPr/>
        <a:lstStyle/>
        <a:p>
          <a:endParaRPr lang="en-IN"/>
        </a:p>
      </dgm:t>
    </dgm:pt>
    <dgm:pt modelId="{5BC47FF0-C400-41B5-9244-0F69F35AC585}" type="pres">
      <dgm:prSet presAssocID="{7FBCA906-7773-48BB-8CB2-FB6B78561CA2}" presName="compChildNode" presStyleCnt="0"/>
      <dgm:spPr/>
    </dgm:pt>
    <dgm:pt modelId="{0C604CFE-DE49-4CD9-9F09-656A08DFE5BF}" type="pres">
      <dgm:prSet presAssocID="{7FBCA906-7773-48BB-8CB2-FB6B78561CA2}" presName="theInnerList" presStyleCnt="0"/>
      <dgm:spPr/>
    </dgm:pt>
    <dgm:pt modelId="{EB94A9D9-DE60-4A9D-B5A3-39125509F612}" type="pres">
      <dgm:prSet presAssocID="{1065D8A2-B0AD-4286-914D-F7F99F9C341B}" presName="childNode" presStyleLbl="node1" presStyleIdx="3" presStyleCnt="9">
        <dgm:presLayoutVars>
          <dgm:bulletEnabled val="1"/>
        </dgm:presLayoutVars>
      </dgm:prSet>
      <dgm:spPr/>
      <dgm:t>
        <a:bodyPr/>
        <a:lstStyle/>
        <a:p>
          <a:endParaRPr lang="en-IN"/>
        </a:p>
      </dgm:t>
    </dgm:pt>
    <dgm:pt modelId="{BC9999FE-55D2-41FC-9525-C8ED622BF8D0}" type="pres">
      <dgm:prSet presAssocID="{1065D8A2-B0AD-4286-914D-F7F99F9C341B}" presName="aSpace2" presStyleCnt="0"/>
      <dgm:spPr/>
    </dgm:pt>
    <dgm:pt modelId="{17EBD491-5DD2-4C89-A95A-4AC0428DF3F3}" type="pres">
      <dgm:prSet presAssocID="{57593D28-CA03-49D8-9D90-33E06E235035}" presName="childNode" presStyleLbl="node1" presStyleIdx="4" presStyleCnt="9">
        <dgm:presLayoutVars>
          <dgm:bulletEnabled val="1"/>
        </dgm:presLayoutVars>
      </dgm:prSet>
      <dgm:spPr/>
      <dgm:t>
        <a:bodyPr/>
        <a:lstStyle/>
        <a:p>
          <a:endParaRPr lang="en-IN"/>
        </a:p>
      </dgm:t>
    </dgm:pt>
    <dgm:pt modelId="{AC5B7D14-1850-4FC9-9411-26B3CEA65454}" type="pres">
      <dgm:prSet presAssocID="{7FBCA906-7773-48BB-8CB2-FB6B78561CA2}" presName="aSpace" presStyleCnt="0"/>
      <dgm:spPr/>
    </dgm:pt>
    <dgm:pt modelId="{D62523E6-6B74-4500-A6B1-3F429CBCD17A}" type="pres">
      <dgm:prSet presAssocID="{C445D4B1-23C4-490F-9A1D-431D226AD332}" presName="compNode" presStyleCnt="0"/>
      <dgm:spPr/>
    </dgm:pt>
    <dgm:pt modelId="{99BB801F-B1AD-4766-8BC9-75CCCCC827E9}" type="pres">
      <dgm:prSet presAssocID="{C445D4B1-23C4-490F-9A1D-431D226AD332}" presName="aNode" presStyleLbl="bgShp" presStyleIdx="3" presStyleCnt="4"/>
      <dgm:spPr/>
      <dgm:t>
        <a:bodyPr/>
        <a:lstStyle/>
        <a:p>
          <a:endParaRPr lang="en-IN"/>
        </a:p>
      </dgm:t>
    </dgm:pt>
    <dgm:pt modelId="{53966A94-6F7B-4C09-83DE-C932330ADE97}" type="pres">
      <dgm:prSet presAssocID="{C445D4B1-23C4-490F-9A1D-431D226AD332}" presName="textNode" presStyleLbl="bgShp" presStyleIdx="3" presStyleCnt="4"/>
      <dgm:spPr/>
      <dgm:t>
        <a:bodyPr/>
        <a:lstStyle/>
        <a:p>
          <a:endParaRPr lang="en-IN"/>
        </a:p>
      </dgm:t>
    </dgm:pt>
    <dgm:pt modelId="{9379E0FD-E496-4F2E-93AE-5241E92CDBC7}" type="pres">
      <dgm:prSet presAssocID="{C445D4B1-23C4-490F-9A1D-431D226AD332}" presName="compChildNode" presStyleCnt="0"/>
      <dgm:spPr/>
    </dgm:pt>
    <dgm:pt modelId="{0E21CB0A-1725-4FDF-86B6-F1BD60B3ED1E}" type="pres">
      <dgm:prSet presAssocID="{C445D4B1-23C4-490F-9A1D-431D226AD332}" presName="theInnerList" presStyleCnt="0"/>
      <dgm:spPr/>
    </dgm:pt>
    <dgm:pt modelId="{499C695D-3A6B-4A56-AACA-21DE3151E089}" type="pres">
      <dgm:prSet presAssocID="{A0568F37-7A32-4D86-AC39-2B01A80A5B1F}" presName="childNode" presStyleLbl="node1" presStyleIdx="5" presStyleCnt="9">
        <dgm:presLayoutVars>
          <dgm:bulletEnabled val="1"/>
        </dgm:presLayoutVars>
      </dgm:prSet>
      <dgm:spPr/>
      <dgm:t>
        <a:bodyPr/>
        <a:lstStyle/>
        <a:p>
          <a:endParaRPr lang="en-IN"/>
        </a:p>
      </dgm:t>
    </dgm:pt>
    <dgm:pt modelId="{3F92BCE7-17F4-48A2-A70F-67A8D010B9A5}" type="pres">
      <dgm:prSet presAssocID="{A0568F37-7A32-4D86-AC39-2B01A80A5B1F}" presName="aSpace2" presStyleCnt="0"/>
      <dgm:spPr/>
    </dgm:pt>
    <dgm:pt modelId="{F7B0CAAD-8EBA-4AB8-9024-D0546537D869}" type="pres">
      <dgm:prSet presAssocID="{93F142C6-F635-44BE-9A7A-EDE114717161}" presName="childNode" presStyleLbl="node1" presStyleIdx="6" presStyleCnt="9">
        <dgm:presLayoutVars>
          <dgm:bulletEnabled val="1"/>
        </dgm:presLayoutVars>
      </dgm:prSet>
      <dgm:spPr/>
      <dgm:t>
        <a:bodyPr/>
        <a:lstStyle/>
        <a:p>
          <a:endParaRPr lang="en-IN"/>
        </a:p>
      </dgm:t>
    </dgm:pt>
    <dgm:pt modelId="{FAD30665-9877-4764-AE79-27030CD4ED8E}" type="pres">
      <dgm:prSet presAssocID="{93F142C6-F635-44BE-9A7A-EDE114717161}" presName="aSpace2" presStyleCnt="0"/>
      <dgm:spPr/>
    </dgm:pt>
    <dgm:pt modelId="{4A72BC61-3246-4846-9B0D-D9B47E3575B4}" type="pres">
      <dgm:prSet presAssocID="{3820ABC4-BFFB-4424-A3AA-D77EADB603CD}" presName="childNode" presStyleLbl="node1" presStyleIdx="7" presStyleCnt="9">
        <dgm:presLayoutVars>
          <dgm:bulletEnabled val="1"/>
        </dgm:presLayoutVars>
      </dgm:prSet>
      <dgm:spPr/>
      <dgm:t>
        <a:bodyPr/>
        <a:lstStyle/>
        <a:p>
          <a:endParaRPr lang="en-IN"/>
        </a:p>
      </dgm:t>
    </dgm:pt>
    <dgm:pt modelId="{D0E8E26F-C14B-4095-B823-2DEAB6D2F740}" type="pres">
      <dgm:prSet presAssocID="{3820ABC4-BFFB-4424-A3AA-D77EADB603CD}" presName="aSpace2" presStyleCnt="0"/>
      <dgm:spPr/>
    </dgm:pt>
    <dgm:pt modelId="{1168BDDA-9A4D-46E2-84CC-A20FF34A5A39}" type="pres">
      <dgm:prSet presAssocID="{B69781BF-15AB-47A0-9D7B-65606FF60C46}" presName="childNode" presStyleLbl="node1" presStyleIdx="8" presStyleCnt="9">
        <dgm:presLayoutVars>
          <dgm:bulletEnabled val="1"/>
        </dgm:presLayoutVars>
      </dgm:prSet>
      <dgm:spPr/>
      <dgm:t>
        <a:bodyPr/>
        <a:lstStyle/>
        <a:p>
          <a:endParaRPr lang="en-IN"/>
        </a:p>
      </dgm:t>
    </dgm:pt>
  </dgm:ptLst>
  <dgm:cxnLst>
    <dgm:cxn modelId="{A9CFEEE2-F026-4D58-99A6-2BDF672E4125}" type="presOf" srcId="{142695A6-7CD2-4C0E-8995-CBDF5E39AE06}" destId="{F0E443F9-7FAD-41C4-AAFE-B577D4634832}" srcOrd="0" destOrd="0" presId="urn:microsoft.com/office/officeart/2005/8/layout/lProcess2"/>
    <dgm:cxn modelId="{4F0AAD8D-F8E8-482C-9C7E-4FDAF5D25AB5}" type="presOf" srcId="{3820ABC4-BFFB-4424-A3AA-D77EADB603CD}" destId="{4A72BC61-3246-4846-9B0D-D9B47E3575B4}" srcOrd="0" destOrd="0" presId="urn:microsoft.com/office/officeart/2005/8/layout/lProcess2"/>
    <dgm:cxn modelId="{ED1AAA25-DC4F-4213-BCFD-CCD933564DAB}" srcId="{4324147C-83C0-4451-B6AD-69D48DFC117E}" destId="{7FBCA906-7773-48BB-8CB2-FB6B78561CA2}" srcOrd="2" destOrd="0" parTransId="{9DCA4203-D958-49B9-B118-11D617AEBC23}" sibTransId="{D05E8399-1314-43B7-B116-A7EF7EBE3CD9}"/>
    <dgm:cxn modelId="{B6481EAE-3F55-4BE0-835E-2CB7732BE758}" type="presOf" srcId="{79236A84-841E-43F4-AA21-5C3D66547E61}" destId="{C0E90E4D-6686-4775-B55C-EEA28BD16CAA}" srcOrd="0" destOrd="0" presId="urn:microsoft.com/office/officeart/2005/8/layout/lProcess2"/>
    <dgm:cxn modelId="{2C483564-1618-4F69-A414-CD5253B9EB2D}" srcId="{4324147C-83C0-4451-B6AD-69D48DFC117E}" destId="{79236A84-841E-43F4-AA21-5C3D66547E61}" srcOrd="0" destOrd="0" parTransId="{1A6A4BF7-128B-4AAF-829B-02BEA29031A3}" sibTransId="{665154DB-C811-49B4-809F-7092436C5AC0}"/>
    <dgm:cxn modelId="{61DF6244-837F-4A14-8D5E-F32F4CC6DD5B}" srcId="{5D84F9D6-3147-46BD-BA2B-6D03E9A2D107}" destId="{84720994-A2F7-41E2-BEA4-E19457C38890}" srcOrd="1" destOrd="0" parTransId="{6C571A2F-3FFD-44D5-AFB8-4A731A94844F}" sibTransId="{E86C9B68-32E6-4E8B-8A2F-B9F5C4553FE9}"/>
    <dgm:cxn modelId="{E6113F18-608F-4469-AEC4-C7158F05CFEC}" type="presOf" srcId="{93F142C6-F635-44BE-9A7A-EDE114717161}" destId="{F7B0CAAD-8EBA-4AB8-9024-D0546537D869}" srcOrd="0" destOrd="0" presId="urn:microsoft.com/office/officeart/2005/8/layout/lProcess2"/>
    <dgm:cxn modelId="{39268E36-CA0D-46D2-BFE1-3155513BE892}" srcId="{C445D4B1-23C4-490F-9A1D-431D226AD332}" destId="{B69781BF-15AB-47A0-9D7B-65606FF60C46}" srcOrd="3" destOrd="0" parTransId="{5C255303-B9E6-47C4-8244-D74496D60AD1}" sibTransId="{4EF48C63-B63C-4266-9CD3-7D886DB9D386}"/>
    <dgm:cxn modelId="{EE575353-E714-4D98-A6F6-69C34D33BE9B}" type="presOf" srcId="{7FBCA906-7773-48BB-8CB2-FB6B78561CA2}" destId="{D408DC79-7080-4474-9398-4D86D206734E}" srcOrd="1" destOrd="0" presId="urn:microsoft.com/office/officeart/2005/8/layout/lProcess2"/>
    <dgm:cxn modelId="{F739C96B-120F-4C18-846A-D89B56F835F5}" srcId="{C445D4B1-23C4-490F-9A1D-431D226AD332}" destId="{A0568F37-7A32-4D86-AC39-2B01A80A5B1F}" srcOrd="0" destOrd="0" parTransId="{7534DD46-F074-43E5-971C-79A675A7A505}" sibTransId="{CB29A6BB-40A4-4106-AA58-02E131162C94}"/>
    <dgm:cxn modelId="{87BB3151-E628-4880-A25B-644972B7F10D}" type="presOf" srcId="{5D84F9D6-3147-46BD-BA2B-6D03E9A2D107}" destId="{E743DC6B-F296-417B-B93A-FB71DAF95D98}" srcOrd="1" destOrd="0" presId="urn:microsoft.com/office/officeart/2005/8/layout/lProcess2"/>
    <dgm:cxn modelId="{339DBE69-A413-49A7-A49B-6BBBBC321A91}" type="presOf" srcId="{1065D8A2-B0AD-4286-914D-F7F99F9C341B}" destId="{EB94A9D9-DE60-4A9D-B5A3-39125509F612}" srcOrd="0" destOrd="0" presId="urn:microsoft.com/office/officeart/2005/8/layout/lProcess2"/>
    <dgm:cxn modelId="{69242AC5-2362-451C-B88F-B09E542804CC}" type="presOf" srcId="{57593D28-CA03-49D8-9D90-33E06E235035}" destId="{17EBD491-5DD2-4C89-A95A-4AC0428DF3F3}" srcOrd="0" destOrd="0" presId="urn:microsoft.com/office/officeart/2005/8/layout/lProcess2"/>
    <dgm:cxn modelId="{ABFAF5C5-F3E9-4368-9567-2B0081F795D5}" type="presOf" srcId="{7FBCA906-7773-48BB-8CB2-FB6B78561CA2}" destId="{77B64659-01E6-4339-9554-837629CB8A63}" srcOrd="0" destOrd="0" presId="urn:microsoft.com/office/officeart/2005/8/layout/lProcess2"/>
    <dgm:cxn modelId="{EDE57285-CEE5-4C6F-B70D-6D154836E79D}" srcId="{5D84F9D6-3147-46BD-BA2B-6D03E9A2D107}" destId="{142695A6-7CD2-4C0E-8995-CBDF5E39AE06}" srcOrd="0" destOrd="0" parTransId="{5EEAE138-24FD-4EE1-B5D0-C43B1F8532F5}" sibTransId="{0CE005F9-92E4-4B2F-A93C-5FD7A9BD53B4}"/>
    <dgm:cxn modelId="{AD6D1244-3D4E-4C2F-8364-C2CE5E77F010}" type="presOf" srcId="{4324147C-83C0-4451-B6AD-69D48DFC117E}" destId="{D3913A34-D450-4EC3-9D7A-29E7B503AE09}" srcOrd="0" destOrd="0" presId="urn:microsoft.com/office/officeart/2005/8/layout/lProcess2"/>
    <dgm:cxn modelId="{4C076543-59CC-4B7B-ABE7-90DEAE7E8066}" type="presOf" srcId="{79236A84-841E-43F4-AA21-5C3D66547E61}" destId="{2C494DA9-1631-4430-BE8E-092B41B0D8A1}" srcOrd="1" destOrd="0" presId="urn:microsoft.com/office/officeart/2005/8/layout/lProcess2"/>
    <dgm:cxn modelId="{97BF6A0B-3CEC-4D32-B0FF-3A01351361EF}" type="presOf" srcId="{84720994-A2F7-41E2-BEA4-E19457C38890}" destId="{54DBD4FC-3EF2-4FA6-B330-A186B5848C2C}" srcOrd="0" destOrd="0" presId="urn:microsoft.com/office/officeart/2005/8/layout/lProcess2"/>
    <dgm:cxn modelId="{2A8CEEF8-C2B7-4B09-8E02-D939BE784D57}" type="presOf" srcId="{12915035-79D7-4A53-8E9C-14B611375607}" destId="{B8C0A1C7-7601-4120-8F81-2618E79293E5}" srcOrd="0" destOrd="0" presId="urn:microsoft.com/office/officeart/2005/8/layout/lProcess2"/>
    <dgm:cxn modelId="{2556E4C1-E78D-41FC-B93A-BA5CC5C93DDD}" type="presOf" srcId="{B69781BF-15AB-47A0-9D7B-65606FF60C46}" destId="{1168BDDA-9A4D-46E2-84CC-A20FF34A5A39}" srcOrd="0" destOrd="0" presId="urn:microsoft.com/office/officeart/2005/8/layout/lProcess2"/>
    <dgm:cxn modelId="{D79FD9F2-6C03-4F33-B647-C9E16F7D6551}" type="presOf" srcId="{C445D4B1-23C4-490F-9A1D-431D226AD332}" destId="{99BB801F-B1AD-4766-8BC9-75CCCCC827E9}" srcOrd="0" destOrd="0" presId="urn:microsoft.com/office/officeart/2005/8/layout/lProcess2"/>
    <dgm:cxn modelId="{B580C6B3-18E9-4EFA-9064-DBB1393DD7BE}" srcId="{79236A84-841E-43F4-AA21-5C3D66547E61}" destId="{12915035-79D7-4A53-8E9C-14B611375607}" srcOrd="0" destOrd="0" parTransId="{AAC2A034-520C-4D76-B7BE-0E54CA1C7EB0}" sibTransId="{65A4204F-0872-4F24-9097-82DA9AB21183}"/>
    <dgm:cxn modelId="{941A1AE7-5F0D-4516-A943-0FEC05CAD411}" type="presOf" srcId="{A0568F37-7A32-4D86-AC39-2B01A80A5B1F}" destId="{499C695D-3A6B-4A56-AACA-21DE3151E089}" srcOrd="0" destOrd="0" presId="urn:microsoft.com/office/officeart/2005/8/layout/lProcess2"/>
    <dgm:cxn modelId="{5184670E-66D3-44D4-BA2E-0EDE4CE0C08F}" type="presOf" srcId="{C445D4B1-23C4-490F-9A1D-431D226AD332}" destId="{53966A94-6F7B-4C09-83DE-C932330ADE97}" srcOrd="1" destOrd="0" presId="urn:microsoft.com/office/officeart/2005/8/layout/lProcess2"/>
    <dgm:cxn modelId="{E7FD904E-CCCB-42BA-A5AE-376DFE430956}" type="presOf" srcId="{5D84F9D6-3147-46BD-BA2B-6D03E9A2D107}" destId="{2F7B02E6-7F7A-4C12-936C-D33646C23F94}" srcOrd="0" destOrd="0" presId="urn:microsoft.com/office/officeart/2005/8/layout/lProcess2"/>
    <dgm:cxn modelId="{78811A1D-0C37-49AA-868A-2AEB2FB10AA5}" srcId="{4324147C-83C0-4451-B6AD-69D48DFC117E}" destId="{5D84F9D6-3147-46BD-BA2B-6D03E9A2D107}" srcOrd="1" destOrd="0" parTransId="{0597962E-B455-4DA7-BF8F-B902DB049334}" sibTransId="{8B825C93-BCD9-477A-9726-953FBDD4721E}"/>
    <dgm:cxn modelId="{2BC943E1-FAEF-4BF9-81E7-5E3AD0620056}" srcId="{C445D4B1-23C4-490F-9A1D-431D226AD332}" destId="{3820ABC4-BFFB-4424-A3AA-D77EADB603CD}" srcOrd="2" destOrd="0" parTransId="{E6E194DD-8E7A-472A-8A9A-C3A6640F7E3F}" sibTransId="{425DF483-552A-46A1-B8DD-8A533A8D810A}"/>
    <dgm:cxn modelId="{CC402C4C-2A45-40D5-B668-A8CB6DDFE77C}" srcId="{C445D4B1-23C4-490F-9A1D-431D226AD332}" destId="{93F142C6-F635-44BE-9A7A-EDE114717161}" srcOrd="1" destOrd="0" parTransId="{F558CFD7-EFF9-47A1-94D2-1C4D793EACDF}" sibTransId="{2B31D00E-ECB0-4EEA-B87A-58E630EDF000}"/>
    <dgm:cxn modelId="{06F0AA1A-0300-4EF2-9AF8-34F9FBAD22F7}" srcId="{7FBCA906-7773-48BB-8CB2-FB6B78561CA2}" destId="{1065D8A2-B0AD-4286-914D-F7F99F9C341B}" srcOrd="0" destOrd="0" parTransId="{383007BF-FEFC-4355-B0E0-2B852F12D998}" sibTransId="{506B583A-A91E-4F48-A290-911587350D13}"/>
    <dgm:cxn modelId="{7EF3B205-5CAF-4642-812F-6EB1C261797E}" srcId="{7FBCA906-7773-48BB-8CB2-FB6B78561CA2}" destId="{57593D28-CA03-49D8-9D90-33E06E235035}" srcOrd="1" destOrd="0" parTransId="{A7A45BBE-3491-49D6-B168-24DFAFC7CF08}" sibTransId="{15AA996A-20DE-4C96-BA5D-E6859C61C4E0}"/>
    <dgm:cxn modelId="{C49DF168-307C-4BF3-8754-D2ADB4E68DB5}" srcId="{4324147C-83C0-4451-B6AD-69D48DFC117E}" destId="{C445D4B1-23C4-490F-9A1D-431D226AD332}" srcOrd="3" destOrd="0" parTransId="{01F16348-AE25-4997-9C37-D17B6CE0ADF7}" sibTransId="{600A1B91-D497-4B6E-9A95-74CE43BAE46E}"/>
    <dgm:cxn modelId="{54656691-6BD5-48BE-BFA5-6F9916822BDF}" type="presParOf" srcId="{D3913A34-D450-4EC3-9D7A-29E7B503AE09}" destId="{208728D6-8442-4067-BCA3-A0472CCA9D41}" srcOrd="0" destOrd="0" presId="urn:microsoft.com/office/officeart/2005/8/layout/lProcess2"/>
    <dgm:cxn modelId="{3FE96C56-76AB-4521-8461-67EBA66B434F}" type="presParOf" srcId="{208728D6-8442-4067-BCA3-A0472CCA9D41}" destId="{C0E90E4D-6686-4775-B55C-EEA28BD16CAA}" srcOrd="0" destOrd="0" presId="urn:microsoft.com/office/officeart/2005/8/layout/lProcess2"/>
    <dgm:cxn modelId="{11905FE8-DC1D-4C96-B628-38C45409ECAD}" type="presParOf" srcId="{208728D6-8442-4067-BCA3-A0472CCA9D41}" destId="{2C494DA9-1631-4430-BE8E-092B41B0D8A1}" srcOrd="1" destOrd="0" presId="urn:microsoft.com/office/officeart/2005/8/layout/lProcess2"/>
    <dgm:cxn modelId="{880EFD4B-F237-42C9-8DC4-9E6E7D3328DE}" type="presParOf" srcId="{208728D6-8442-4067-BCA3-A0472CCA9D41}" destId="{211224AF-C584-4308-97C1-1BB9EFD5D480}" srcOrd="2" destOrd="0" presId="urn:microsoft.com/office/officeart/2005/8/layout/lProcess2"/>
    <dgm:cxn modelId="{AFB861A0-E2AF-4CC0-903D-DDBFE877B73E}" type="presParOf" srcId="{211224AF-C584-4308-97C1-1BB9EFD5D480}" destId="{D9173AF5-3C7C-41AF-B522-279BA4C53A61}" srcOrd="0" destOrd="0" presId="urn:microsoft.com/office/officeart/2005/8/layout/lProcess2"/>
    <dgm:cxn modelId="{D6FAB428-83D1-4DD5-AAD8-A279BDAEF8C2}" type="presParOf" srcId="{D9173AF5-3C7C-41AF-B522-279BA4C53A61}" destId="{B8C0A1C7-7601-4120-8F81-2618E79293E5}" srcOrd="0" destOrd="0" presId="urn:microsoft.com/office/officeart/2005/8/layout/lProcess2"/>
    <dgm:cxn modelId="{FA51393C-D840-4C2E-90FF-D19D5429BA04}" type="presParOf" srcId="{D3913A34-D450-4EC3-9D7A-29E7B503AE09}" destId="{AC15DC92-84E9-46DF-A191-1C5F719A5F5A}" srcOrd="1" destOrd="0" presId="urn:microsoft.com/office/officeart/2005/8/layout/lProcess2"/>
    <dgm:cxn modelId="{20FEFEEE-D5C2-4130-824D-FFF388FD1C8D}" type="presParOf" srcId="{D3913A34-D450-4EC3-9D7A-29E7B503AE09}" destId="{81712F3A-3343-472F-B739-1E3E764E6D5F}" srcOrd="2" destOrd="0" presId="urn:microsoft.com/office/officeart/2005/8/layout/lProcess2"/>
    <dgm:cxn modelId="{DEE0E40A-5089-40F9-A070-F5695C3F6EA2}" type="presParOf" srcId="{81712F3A-3343-472F-B739-1E3E764E6D5F}" destId="{2F7B02E6-7F7A-4C12-936C-D33646C23F94}" srcOrd="0" destOrd="0" presId="urn:microsoft.com/office/officeart/2005/8/layout/lProcess2"/>
    <dgm:cxn modelId="{F6E3013A-9D64-4F92-846F-F82FA5E33D44}" type="presParOf" srcId="{81712F3A-3343-472F-B739-1E3E764E6D5F}" destId="{E743DC6B-F296-417B-B93A-FB71DAF95D98}" srcOrd="1" destOrd="0" presId="urn:microsoft.com/office/officeart/2005/8/layout/lProcess2"/>
    <dgm:cxn modelId="{AA9895AC-03D5-43BD-9B43-DF5D0C6D8E77}" type="presParOf" srcId="{81712F3A-3343-472F-B739-1E3E764E6D5F}" destId="{64CEC9A1-D1E2-45F9-9688-A6ED08860106}" srcOrd="2" destOrd="0" presId="urn:microsoft.com/office/officeart/2005/8/layout/lProcess2"/>
    <dgm:cxn modelId="{C1923B14-B095-43A6-839B-885A5131E8FF}" type="presParOf" srcId="{64CEC9A1-D1E2-45F9-9688-A6ED08860106}" destId="{8295BFB5-CE41-4157-A1DE-81034F045C74}" srcOrd="0" destOrd="0" presId="urn:microsoft.com/office/officeart/2005/8/layout/lProcess2"/>
    <dgm:cxn modelId="{BC4BFB73-6FF7-48B8-99F9-DE5E7BBC0E3E}" type="presParOf" srcId="{8295BFB5-CE41-4157-A1DE-81034F045C74}" destId="{F0E443F9-7FAD-41C4-AAFE-B577D4634832}" srcOrd="0" destOrd="0" presId="urn:microsoft.com/office/officeart/2005/8/layout/lProcess2"/>
    <dgm:cxn modelId="{35E88E36-3D32-41F7-BD99-26BFA6A42D53}" type="presParOf" srcId="{8295BFB5-CE41-4157-A1DE-81034F045C74}" destId="{D8C1EF45-57C5-4E14-AB75-47FF4CC60189}" srcOrd="1" destOrd="0" presId="urn:microsoft.com/office/officeart/2005/8/layout/lProcess2"/>
    <dgm:cxn modelId="{32031A4D-085C-4C9A-9D26-527D982F26AB}" type="presParOf" srcId="{8295BFB5-CE41-4157-A1DE-81034F045C74}" destId="{54DBD4FC-3EF2-4FA6-B330-A186B5848C2C}" srcOrd="2" destOrd="0" presId="urn:microsoft.com/office/officeart/2005/8/layout/lProcess2"/>
    <dgm:cxn modelId="{6DED64B8-5600-4F4E-84DA-C6A21015C26E}" type="presParOf" srcId="{D3913A34-D450-4EC3-9D7A-29E7B503AE09}" destId="{803A999A-DCC2-40A0-8D39-B094921AC5C5}" srcOrd="3" destOrd="0" presId="urn:microsoft.com/office/officeart/2005/8/layout/lProcess2"/>
    <dgm:cxn modelId="{6A2C3A52-E940-46A7-A57F-9E0153D61017}" type="presParOf" srcId="{D3913A34-D450-4EC3-9D7A-29E7B503AE09}" destId="{0DD34DD0-2769-4E8B-9E7B-CB6387F6301D}" srcOrd="4" destOrd="0" presId="urn:microsoft.com/office/officeart/2005/8/layout/lProcess2"/>
    <dgm:cxn modelId="{06E04737-6AE9-42DE-9F04-82545DDD158C}" type="presParOf" srcId="{0DD34DD0-2769-4E8B-9E7B-CB6387F6301D}" destId="{77B64659-01E6-4339-9554-837629CB8A63}" srcOrd="0" destOrd="0" presId="urn:microsoft.com/office/officeart/2005/8/layout/lProcess2"/>
    <dgm:cxn modelId="{96093F0F-E015-4C15-AD37-ECD9BEB907CE}" type="presParOf" srcId="{0DD34DD0-2769-4E8B-9E7B-CB6387F6301D}" destId="{D408DC79-7080-4474-9398-4D86D206734E}" srcOrd="1" destOrd="0" presId="urn:microsoft.com/office/officeart/2005/8/layout/lProcess2"/>
    <dgm:cxn modelId="{393F1C9A-89BF-47DF-B904-0F82C80912B8}" type="presParOf" srcId="{0DD34DD0-2769-4E8B-9E7B-CB6387F6301D}" destId="{5BC47FF0-C400-41B5-9244-0F69F35AC585}" srcOrd="2" destOrd="0" presId="urn:microsoft.com/office/officeart/2005/8/layout/lProcess2"/>
    <dgm:cxn modelId="{39EC2599-4A54-4175-9723-DDB179BB74C7}" type="presParOf" srcId="{5BC47FF0-C400-41B5-9244-0F69F35AC585}" destId="{0C604CFE-DE49-4CD9-9F09-656A08DFE5BF}" srcOrd="0" destOrd="0" presId="urn:microsoft.com/office/officeart/2005/8/layout/lProcess2"/>
    <dgm:cxn modelId="{32497AE7-FAE5-42E1-BFF7-883EA6E66710}" type="presParOf" srcId="{0C604CFE-DE49-4CD9-9F09-656A08DFE5BF}" destId="{EB94A9D9-DE60-4A9D-B5A3-39125509F612}" srcOrd="0" destOrd="0" presId="urn:microsoft.com/office/officeart/2005/8/layout/lProcess2"/>
    <dgm:cxn modelId="{2A2415E7-0E09-4F36-9DF5-90FEB756BD5F}" type="presParOf" srcId="{0C604CFE-DE49-4CD9-9F09-656A08DFE5BF}" destId="{BC9999FE-55D2-41FC-9525-C8ED622BF8D0}" srcOrd="1" destOrd="0" presId="urn:microsoft.com/office/officeart/2005/8/layout/lProcess2"/>
    <dgm:cxn modelId="{C89C30DA-4596-4CCD-B8FB-AB14C666D198}" type="presParOf" srcId="{0C604CFE-DE49-4CD9-9F09-656A08DFE5BF}" destId="{17EBD491-5DD2-4C89-A95A-4AC0428DF3F3}" srcOrd="2" destOrd="0" presId="urn:microsoft.com/office/officeart/2005/8/layout/lProcess2"/>
    <dgm:cxn modelId="{068BA05F-6AAA-442D-B38B-42F289A4A5A8}" type="presParOf" srcId="{D3913A34-D450-4EC3-9D7A-29E7B503AE09}" destId="{AC5B7D14-1850-4FC9-9411-26B3CEA65454}" srcOrd="5" destOrd="0" presId="urn:microsoft.com/office/officeart/2005/8/layout/lProcess2"/>
    <dgm:cxn modelId="{E911263F-4824-4E0F-A108-EF92FF3B3CC2}" type="presParOf" srcId="{D3913A34-D450-4EC3-9D7A-29E7B503AE09}" destId="{D62523E6-6B74-4500-A6B1-3F429CBCD17A}" srcOrd="6" destOrd="0" presId="urn:microsoft.com/office/officeart/2005/8/layout/lProcess2"/>
    <dgm:cxn modelId="{EB348EAF-37CA-4DDE-8885-DFEF9D0A0777}" type="presParOf" srcId="{D62523E6-6B74-4500-A6B1-3F429CBCD17A}" destId="{99BB801F-B1AD-4766-8BC9-75CCCCC827E9}" srcOrd="0" destOrd="0" presId="urn:microsoft.com/office/officeart/2005/8/layout/lProcess2"/>
    <dgm:cxn modelId="{AB476EE7-255C-4FF4-8F79-41E6BF8216D0}" type="presParOf" srcId="{D62523E6-6B74-4500-A6B1-3F429CBCD17A}" destId="{53966A94-6F7B-4C09-83DE-C932330ADE97}" srcOrd="1" destOrd="0" presId="urn:microsoft.com/office/officeart/2005/8/layout/lProcess2"/>
    <dgm:cxn modelId="{FDA19E48-5046-4282-A0F3-39A44D90B695}" type="presParOf" srcId="{D62523E6-6B74-4500-A6B1-3F429CBCD17A}" destId="{9379E0FD-E496-4F2E-93AE-5241E92CDBC7}" srcOrd="2" destOrd="0" presId="urn:microsoft.com/office/officeart/2005/8/layout/lProcess2"/>
    <dgm:cxn modelId="{0EAE6CE3-66E7-4269-9481-A56FB601AC2C}" type="presParOf" srcId="{9379E0FD-E496-4F2E-93AE-5241E92CDBC7}" destId="{0E21CB0A-1725-4FDF-86B6-F1BD60B3ED1E}" srcOrd="0" destOrd="0" presId="urn:microsoft.com/office/officeart/2005/8/layout/lProcess2"/>
    <dgm:cxn modelId="{E77A307F-0BFF-4747-B587-685B4B7DDF02}" type="presParOf" srcId="{0E21CB0A-1725-4FDF-86B6-F1BD60B3ED1E}" destId="{499C695D-3A6B-4A56-AACA-21DE3151E089}" srcOrd="0" destOrd="0" presId="urn:microsoft.com/office/officeart/2005/8/layout/lProcess2"/>
    <dgm:cxn modelId="{E274B06E-5DAD-46EB-B2B6-D03DFBAC6805}" type="presParOf" srcId="{0E21CB0A-1725-4FDF-86B6-F1BD60B3ED1E}" destId="{3F92BCE7-17F4-48A2-A70F-67A8D010B9A5}" srcOrd="1" destOrd="0" presId="urn:microsoft.com/office/officeart/2005/8/layout/lProcess2"/>
    <dgm:cxn modelId="{4A70441D-4FDC-4596-A2C3-27C391F90593}" type="presParOf" srcId="{0E21CB0A-1725-4FDF-86B6-F1BD60B3ED1E}" destId="{F7B0CAAD-8EBA-4AB8-9024-D0546537D869}" srcOrd="2" destOrd="0" presId="urn:microsoft.com/office/officeart/2005/8/layout/lProcess2"/>
    <dgm:cxn modelId="{DFED0058-8F16-4A66-AD27-E82B7CB63551}" type="presParOf" srcId="{0E21CB0A-1725-4FDF-86B6-F1BD60B3ED1E}" destId="{FAD30665-9877-4764-AE79-27030CD4ED8E}" srcOrd="3" destOrd="0" presId="urn:microsoft.com/office/officeart/2005/8/layout/lProcess2"/>
    <dgm:cxn modelId="{1E26074D-8EBC-4F7B-8D34-68A21209F41B}" type="presParOf" srcId="{0E21CB0A-1725-4FDF-86B6-F1BD60B3ED1E}" destId="{4A72BC61-3246-4846-9B0D-D9B47E3575B4}" srcOrd="4" destOrd="0" presId="urn:microsoft.com/office/officeart/2005/8/layout/lProcess2"/>
    <dgm:cxn modelId="{9F172A6B-B121-4884-9887-BB13DB39E58F}" type="presParOf" srcId="{0E21CB0A-1725-4FDF-86B6-F1BD60B3ED1E}" destId="{D0E8E26F-C14B-4095-B823-2DEAB6D2F740}" srcOrd="5" destOrd="0" presId="urn:microsoft.com/office/officeart/2005/8/layout/lProcess2"/>
    <dgm:cxn modelId="{A139A524-F168-4455-8985-9F3F369892A3}" type="presParOf" srcId="{0E21CB0A-1725-4FDF-86B6-F1BD60B3ED1E}" destId="{1168BDDA-9A4D-46E2-84CC-A20FF34A5A39}" srcOrd="6" destOrd="0" presId="urn:microsoft.com/office/officeart/2005/8/layout/lProcess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E90E4D-6686-4775-B55C-EEA28BD16CAA}">
      <dsp:nvSpPr>
        <dsp:cNvPr id="0" name=""/>
        <dsp:cNvSpPr/>
      </dsp:nvSpPr>
      <dsp:spPr>
        <a:xfrm>
          <a:off x="1894"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1</a:t>
          </a:r>
        </a:p>
        <a:p>
          <a:pPr lvl="0" algn="ctr" defTabSz="1422400">
            <a:lnSpc>
              <a:spcPct val="90000"/>
            </a:lnSpc>
            <a:spcBef>
              <a:spcPct val="0"/>
            </a:spcBef>
            <a:spcAft>
              <a:spcPct val="35000"/>
            </a:spcAft>
          </a:pPr>
          <a:r>
            <a:rPr lang="en-US" sz="2900" b="1" kern="1200" dirty="0" smtClean="0">
              <a:effectLst>
                <a:outerShdw blurRad="38100" dist="38100" dir="2700000" algn="tl">
                  <a:srgbClr val="000000">
                    <a:alpha val="43137"/>
                  </a:srgbClr>
                </a:outerShdw>
              </a:effectLst>
            </a:rPr>
            <a:t> </a:t>
          </a:r>
          <a:r>
            <a:rPr lang="en-US" sz="3200" b="1" kern="1200" dirty="0" smtClean="0">
              <a:effectLst>
                <a:outerShdw blurRad="38100" dist="38100" dir="2700000" algn="tl">
                  <a:srgbClr val="000000">
                    <a:alpha val="43137"/>
                  </a:srgbClr>
                </a:outerShdw>
              </a:effectLst>
            </a:rPr>
            <a:t>CPU</a:t>
          </a:r>
          <a:endParaRPr lang="en-IN" sz="2900" b="1" kern="1200" dirty="0">
            <a:effectLst>
              <a:outerShdw blurRad="38100" dist="38100" dir="2700000" algn="tl">
                <a:srgbClr val="000000">
                  <a:alpha val="43137"/>
                </a:srgbClr>
              </a:outerShdw>
            </a:effectLst>
          </a:endParaRPr>
        </a:p>
      </dsp:txBody>
      <dsp:txXfrm>
        <a:off x="1894" y="0"/>
        <a:ext cx="1859027" cy="1607355"/>
      </dsp:txXfrm>
    </dsp:sp>
    <dsp:sp modelId="{B8C0A1C7-7601-4120-8F81-2618E79293E5}">
      <dsp:nvSpPr>
        <dsp:cNvPr id="0" name=""/>
        <dsp:cNvSpPr/>
      </dsp:nvSpPr>
      <dsp:spPr>
        <a:xfrm>
          <a:off x="187797" y="1607355"/>
          <a:ext cx="1487221" cy="348260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Registers</a:t>
          </a:r>
          <a:endParaRPr lang="en-IN" sz="2400" b="1" kern="1200" dirty="0">
            <a:solidFill>
              <a:schemeClr val="tx1"/>
            </a:solidFill>
            <a:effectLst>
              <a:outerShdw blurRad="38100" dist="38100" dir="2700000" algn="tl">
                <a:srgbClr val="000000">
                  <a:alpha val="43137"/>
                </a:srgbClr>
              </a:outerShdw>
            </a:effectLst>
          </a:endParaRPr>
        </a:p>
      </dsp:txBody>
      <dsp:txXfrm>
        <a:off x="187797" y="1607355"/>
        <a:ext cx="1487221" cy="3482602"/>
      </dsp:txXfrm>
    </dsp:sp>
    <dsp:sp modelId="{2F7B02E6-7F7A-4C12-936C-D33646C23F94}">
      <dsp:nvSpPr>
        <dsp:cNvPr id="0" name=""/>
        <dsp:cNvSpPr/>
      </dsp:nvSpPr>
      <dsp:spPr>
        <a:xfrm>
          <a:off x="2000349"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effectLst>
                <a:outerShdw blurRad="38100" dist="38100" dir="2700000" algn="tl">
                  <a:srgbClr val="000000">
                    <a:alpha val="43137"/>
                  </a:srgbClr>
                </a:outerShdw>
              </a:effectLst>
            </a:rPr>
            <a:t>2</a:t>
          </a:r>
        </a:p>
        <a:p>
          <a:pPr lvl="0" algn="ctr" defTabSz="1244600">
            <a:lnSpc>
              <a:spcPct val="90000"/>
            </a:lnSpc>
            <a:spcBef>
              <a:spcPct val="0"/>
            </a:spcBef>
            <a:spcAft>
              <a:spcPct val="35000"/>
            </a:spcAft>
          </a:pPr>
          <a:r>
            <a:rPr lang="en-US" sz="3900" b="1" kern="1200" dirty="0" smtClean="0">
              <a:effectLst>
                <a:outerShdw blurRad="38100" dist="38100" dir="2700000" algn="tl">
                  <a:srgbClr val="000000">
                    <a:alpha val="43137"/>
                  </a:srgbClr>
                </a:outerShdw>
              </a:effectLst>
            </a:rPr>
            <a:t>Cache</a:t>
          </a:r>
          <a:endParaRPr lang="en-IN" sz="3900" kern="1200" dirty="0"/>
        </a:p>
      </dsp:txBody>
      <dsp:txXfrm>
        <a:off x="2000349" y="0"/>
        <a:ext cx="1859027" cy="1607355"/>
      </dsp:txXfrm>
    </dsp:sp>
    <dsp:sp modelId="{F0E443F9-7FAD-41C4-AAFE-B577D4634832}">
      <dsp:nvSpPr>
        <dsp:cNvPr id="0" name=""/>
        <dsp:cNvSpPr/>
      </dsp:nvSpPr>
      <dsp:spPr>
        <a:xfrm>
          <a:off x="2186251" y="1608924"/>
          <a:ext cx="1487221" cy="1615465"/>
        </a:xfrm>
        <a:prstGeom prst="roundRect">
          <a:avLst>
            <a:gd name="adj" fmla="val 10000"/>
          </a:avLst>
        </a:prstGeom>
        <a:gradFill rotWithShape="0">
          <a:gsLst>
            <a:gs pos="0">
              <a:schemeClr val="accent5">
                <a:hueOff val="-1241735"/>
                <a:satOff val="4976"/>
                <a:lumOff val="1078"/>
                <a:alphaOff val="0"/>
                <a:shade val="51000"/>
                <a:satMod val="130000"/>
              </a:schemeClr>
            </a:gs>
            <a:gs pos="80000">
              <a:schemeClr val="accent5">
                <a:hueOff val="-1241735"/>
                <a:satOff val="4976"/>
                <a:lumOff val="1078"/>
                <a:alphaOff val="0"/>
                <a:shade val="93000"/>
                <a:satMod val="130000"/>
              </a:schemeClr>
            </a:gs>
            <a:gs pos="100000">
              <a:schemeClr val="accent5">
                <a:hueOff val="-1241735"/>
                <a:satOff val="4976"/>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effectLst>
                <a:outerShdw blurRad="38100" dist="38100" dir="2700000" algn="tl">
                  <a:srgbClr val="000000">
                    <a:alpha val="43137"/>
                  </a:srgbClr>
                </a:outerShdw>
              </a:effectLst>
            </a:rPr>
            <a:t>Level 1</a:t>
          </a:r>
          <a:endParaRPr lang="en-IN" sz="2300" b="1" kern="1200" dirty="0">
            <a:solidFill>
              <a:schemeClr val="tx1"/>
            </a:solidFill>
            <a:effectLst>
              <a:outerShdw blurRad="38100" dist="38100" dir="2700000" algn="tl">
                <a:srgbClr val="000000">
                  <a:alpha val="43137"/>
                </a:srgbClr>
              </a:outerShdw>
            </a:effectLst>
          </a:endParaRPr>
        </a:p>
      </dsp:txBody>
      <dsp:txXfrm>
        <a:off x="2186251" y="1608924"/>
        <a:ext cx="1487221" cy="1615465"/>
      </dsp:txXfrm>
    </dsp:sp>
    <dsp:sp modelId="{54DBD4FC-3EF2-4FA6-B330-A186B5848C2C}">
      <dsp:nvSpPr>
        <dsp:cNvPr id="0" name=""/>
        <dsp:cNvSpPr/>
      </dsp:nvSpPr>
      <dsp:spPr>
        <a:xfrm>
          <a:off x="2186251" y="3472922"/>
          <a:ext cx="1487221" cy="1615465"/>
        </a:xfrm>
        <a:prstGeom prst="roundRect">
          <a:avLst>
            <a:gd name="adj" fmla="val 10000"/>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effectLst>
                <a:outerShdw blurRad="38100" dist="38100" dir="2700000" algn="tl">
                  <a:srgbClr val="000000">
                    <a:alpha val="43137"/>
                  </a:srgbClr>
                </a:outerShdw>
              </a:effectLst>
            </a:rPr>
            <a:t>Level 2</a:t>
          </a:r>
          <a:endParaRPr lang="en-IN" sz="2300" b="1" kern="1200" dirty="0">
            <a:solidFill>
              <a:schemeClr val="tx1"/>
            </a:solidFill>
            <a:effectLst>
              <a:outerShdw blurRad="38100" dist="38100" dir="2700000" algn="tl">
                <a:srgbClr val="000000">
                  <a:alpha val="43137"/>
                </a:srgbClr>
              </a:outerShdw>
            </a:effectLst>
          </a:endParaRPr>
        </a:p>
      </dsp:txBody>
      <dsp:txXfrm>
        <a:off x="2186251" y="3472922"/>
        <a:ext cx="1487221" cy="1615465"/>
      </dsp:txXfrm>
    </dsp:sp>
    <dsp:sp modelId="{77B64659-01E6-4339-9554-837629CB8A63}">
      <dsp:nvSpPr>
        <dsp:cNvPr id="0" name=""/>
        <dsp:cNvSpPr/>
      </dsp:nvSpPr>
      <dsp:spPr>
        <a:xfrm>
          <a:off x="3998803"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3</a:t>
          </a:r>
          <a:r>
            <a:rPr lang="en-US" sz="2900" kern="1200" dirty="0" smtClean="0"/>
            <a:t> </a:t>
          </a:r>
        </a:p>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RAM</a:t>
          </a:r>
          <a:endParaRPr lang="en-IN" sz="3200" b="1" kern="1200" dirty="0">
            <a:effectLst>
              <a:outerShdw blurRad="38100" dist="38100" dir="2700000" algn="tl">
                <a:srgbClr val="000000">
                  <a:alpha val="43137"/>
                </a:srgbClr>
              </a:outerShdw>
            </a:effectLst>
          </a:endParaRPr>
        </a:p>
      </dsp:txBody>
      <dsp:txXfrm>
        <a:off x="3998803" y="0"/>
        <a:ext cx="1859027" cy="1607355"/>
      </dsp:txXfrm>
    </dsp:sp>
    <dsp:sp modelId="{EB94A9D9-DE60-4A9D-B5A3-39125509F612}">
      <dsp:nvSpPr>
        <dsp:cNvPr id="0" name=""/>
        <dsp:cNvSpPr/>
      </dsp:nvSpPr>
      <dsp:spPr>
        <a:xfrm>
          <a:off x="4184706" y="1608924"/>
          <a:ext cx="1487221" cy="1615465"/>
        </a:xfrm>
        <a:prstGeom prst="roundRect">
          <a:avLst>
            <a:gd name="adj" fmla="val 10000"/>
          </a:avLst>
        </a:prstGeom>
        <a:gradFill rotWithShape="0">
          <a:gsLst>
            <a:gs pos="0">
              <a:schemeClr val="accent5">
                <a:hueOff val="-3725204"/>
                <a:satOff val="14929"/>
                <a:lumOff val="3235"/>
                <a:alphaOff val="0"/>
                <a:shade val="51000"/>
                <a:satMod val="130000"/>
              </a:schemeClr>
            </a:gs>
            <a:gs pos="80000">
              <a:schemeClr val="accent5">
                <a:hueOff val="-3725204"/>
                <a:satOff val="14929"/>
                <a:lumOff val="3235"/>
                <a:alphaOff val="0"/>
                <a:shade val="93000"/>
                <a:satMod val="130000"/>
              </a:schemeClr>
            </a:gs>
            <a:gs pos="100000">
              <a:schemeClr val="accent5">
                <a:hueOff val="-3725204"/>
                <a:satOff val="14929"/>
                <a:lumOff val="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Physical</a:t>
          </a:r>
          <a:endParaRPr lang="en-IN" sz="2400" b="1" kern="1200" dirty="0">
            <a:solidFill>
              <a:schemeClr val="tx1"/>
            </a:solidFill>
            <a:effectLst>
              <a:outerShdw blurRad="38100" dist="38100" dir="2700000" algn="tl">
                <a:srgbClr val="000000">
                  <a:alpha val="43137"/>
                </a:srgbClr>
              </a:outerShdw>
            </a:effectLst>
          </a:endParaRPr>
        </a:p>
      </dsp:txBody>
      <dsp:txXfrm>
        <a:off x="4184706" y="1608924"/>
        <a:ext cx="1487221" cy="1615465"/>
      </dsp:txXfrm>
    </dsp:sp>
    <dsp:sp modelId="{17EBD491-5DD2-4C89-A95A-4AC0428DF3F3}">
      <dsp:nvSpPr>
        <dsp:cNvPr id="0" name=""/>
        <dsp:cNvSpPr/>
      </dsp:nvSpPr>
      <dsp:spPr>
        <a:xfrm>
          <a:off x="4184706" y="3472922"/>
          <a:ext cx="1487221" cy="1615465"/>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effectLst>
                <a:outerShdw blurRad="38100" dist="38100" dir="2700000" algn="tl">
                  <a:srgbClr val="000000">
                    <a:alpha val="43137"/>
                  </a:srgbClr>
                </a:outerShdw>
              </a:effectLst>
            </a:rPr>
            <a:t>Virtual</a:t>
          </a:r>
          <a:endParaRPr lang="en-IN" sz="2400" b="1" kern="1200" dirty="0">
            <a:solidFill>
              <a:schemeClr val="tx1"/>
            </a:solidFill>
            <a:effectLst>
              <a:outerShdw blurRad="38100" dist="38100" dir="2700000" algn="tl">
                <a:srgbClr val="000000">
                  <a:alpha val="43137"/>
                </a:srgbClr>
              </a:outerShdw>
            </a:effectLst>
          </a:endParaRPr>
        </a:p>
      </dsp:txBody>
      <dsp:txXfrm>
        <a:off x="4184706" y="3472922"/>
        <a:ext cx="1487221" cy="1615465"/>
      </dsp:txXfrm>
    </dsp:sp>
    <dsp:sp modelId="{99BB801F-B1AD-4766-8BC9-75CCCCC827E9}">
      <dsp:nvSpPr>
        <dsp:cNvPr id="0" name=""/>
        <dsp:cNvSpPr/>
      </dsp:nvSpPr>
      <dsp:spPr>
        <a:xfrm>
          <a:off x="5997258" y="0"/>
          <a:ext cx="1859027" cy="5357850"/>
        </a:xfrm>
        <a:prstGeom prst="roundRect">
          <a:avLst>
            <a:gd name="adj" fmla="val 10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4</a:t>
          </a:r>
          <a:r>
            <a:rPr lang="en-US" sz="3200" kern="1200" dirty="0" smtClean="0"/>
            <a:t> </a:t>
          </a:r>
        </a:p>
        <a:p>
          <a:pPr lvl="0" algn="ctr" defTabSz="14224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rPr>
            <a:t>Storage Devices</a:t>
          </a:r>
          <a:endParaRPr lang="en-IN" sz="2400" b="1" kern="1200" dirty="0">
            <a:effectLst>
              <a:outerShdw blurRad="38100" dist="38100" dir="2700000" algn="tl">
                <a:srgbClr val="000000">
                  <a:alpha val="43137"/>
                </a:srgbClr>
              </a:outerShdw>
            </a:effectLst>
          </a:endParaRPr>
        </a:p>
      </dsp:txBody>
      <dsp:txXfrm>
        <a:off x="5997258" y="0"/>
        <a:ext cx="1859027" cy="1607355"/>
      </dsp:txXfrm>
    </dsp:sp>
    <dsp:sp modelId="{499C695D-3A6B-4A56-AACA-21DE3151E089}">
      <dsp:nvSpPr>
        <dsp:cNvPr id="0" name=""/>
        <dsp:cNvSpPr/>
      </dsp:nvSpPr>
      <dsp:spPr>
        <a:xfrm>
          <a:off x="6183160" y="1607485"/>
          <a:ext cx="1487221" cy="780524"/>
        </a:xfrm>
        <a:prstGeom prst="roundRect">
          <a:avLst>
            <a:gd name="adj" fmla="val 10000"/>
          </a:avLst>
        </a:prstGeom>
        <a:gradFill rotWithShape="0">
          <a:gsLst>
            <a:gs pos="0">
              <a:schemeClr val="accent5">
                <a:hueOff val="-6208672"/>
                <a:satOff val="24882"/>
                <a:lumOff val="5392"/>
                <a:alphaOff val="0"/>
                <a:shade val="51000"/>
                <a:satMod val="130000"/>
              </a:schemeClr>
            </a:gs>
            <a:gs pos="80000">
              <a:schemeClr val="accent5">
                <a:hueOff val="-6208672"/>
                <a:satOff val="24882"/>
                <a:lumOff val="5392"/>
                <a:alphaOff val="0"/>
                <a:shade val="93000"/>
                <a:satMod val="130000"/>
              </a:schemeClr>
            </a:gs>
            <a:gs pos="100000">
              <a:schemeClr val="accent5">
                <a:hueOff val="-6208672"/>
                <a:satOff val="2488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ROM/BIOS</a:t>
          </a:r>
          <a:endParaRPr lang="en-IN" sz="1600" b="1" kern="1200" dirty="0">
            <a:solidFill>
              <a:schemeClr val="tx1"/>
            </a:solidFill>
            <a:effectLst>
              <a:outerShdw blurRad="38100" dist="38100" dir="2700000" algn="tl">
                <a:srgbClr val="000000">
                  <a:alpha val="43137"/>
                </a:srgbClr>
              </a:outerShdw>
            </a:effectLst>
          </a:endParaRPr>
        </a:p>
      </dsp:txBody>
      <dsp:txXfrm>
        <a:off x="6183160" y="1607485"/>
        <a:ext cx="1487221" cy="780524"/>
      </dsp:txXfrm>
    </dsp:sp>
    <dsp:sp modelId="{F7B0CAAD-8EBA-4AB8-9024-D0546537D869}">
      <dsp:nvSpPr>
        <dsp:cNvPr id="0" name=""/>
        <dsp:cNvSpPr/>
      </dsp:nvSpPr>
      <dsp:spPr>
        <a:xfrm>
          <a:off x="6183160" y="2508091"/>
          <a:ext cx="1487221" cy="780524"/>
        </a:xfrm>
        <a:prstGeom prst="roundRect">
          <a:avLst>
            <a:gd name="adj" fmla="val 10000"/>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Removable Devices</a:t>
          </a:r>
          <a:endParaRPr lang="en-IN" sz="2000" b="1" kern="1200" dirty="0">
            <a:solidFill>
              <a:schemeClr val="tx1"/>
            </a:solidFill>
            <a:effectLst>
              <a:outerShdw blurRad="38100" dist="38100" dir="2700000" algn="tl">
                <a:srgbClr val="000000">
                  <a:alpha val="43137"/>
                </a:srgbClr>
              </a:outerShdw>
            </a:effectLst>
          </a:endParaRPr>
        </a:p>
      </dsp:txBody>
      <dsp:txXfrm>
        <a:off x="6183160" y="2508091"/>
        <a:ext cx="1487221" cy="780524"/>
      </dsp:txXfrm>
    </dsp:sp>
    <dsp:sp modelId="{4A72BC61-3246-4846-9B0D-D9B47E3575B4}">
      <dsp:nvSpPr>
        <dsp:cNvPr id="0" name=""/>
        <dsp:cNvSpPr/>
      </dsp:nvSpPr>
      <dsp:spPr>
        <a:xfrm>
          <a:off x="6183160" y="3408696"/>
          <a:ext cx="1487221" cy="780524"/>
        </a:xfrm>
        <a:prstGeom prst="roundRect">
          <a:avLst>
            <a:gd name="adj" fmla="val 10000"/>
          </a:avLst>
        </a:prstGeom>
        <a:gradFill rotWithShape="0">
          <a:gsLst>
            <a:gs pos="0">
              <a:schemeClr val="accent5">
                <a:hueOff val="-8692142"/>
                <a:satOff val="34835"/>
                <a:lumOff val="7549"/>
                <a:alphaOff val="0"/>
                <a:shade val="51000"/>
                <a:satMod val="130000"/>
              </a:schemeClr>
            </a:gs>
            <a:gs pos="80000">
              <a:schemeClr val="accent5">
                <a:hueOff val="-8692142"/>
                <a:satOff val="34835"/>
                <a:lumOff val="7549"/>
                <a:alphaOff val="0"/>
                <a:shade val="93000"/>
                <a:satMod val="130000"/>
              </a:schemeClr>
            </a:gs>
            <a:gs pos="100000">
              <a:schemeClr val="accent5">
                <a:hueOff val="-8692142"/>
                <a:satOff val="34835"/>
                <a:lumOff val="7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effectLst>
                <a:outerShdw blurRad="38100" dist="38100" dir="2700000" algn="tl">
                  <a:srgbClr val="000000">
                    <a:alpha val="43137"/>
                  </a:srgbClr>
                </a:outerShdw>
              </a:effectLst>
            </a:rPr>
            <a:t>Network/Internet Storage</a:t>
          </a:r>
          <a:endParaRPr lang="en-IN" sz="1800" b="1" kern="1200" dirty="0">
            <a:solidFill>
              <a:schemeClr val="tx1"/>
            </a:solidFill>
            <a:effectLst>
              <a:outerShdw blurRad="38100" dist="38100" dir="2700000" algn="tl">
                <a:srgbClr val="000000">
                  <a:alpha val="43137"/>
                </a:srgbClr>
              </a:outerShdw>
            </a:effectLst>
          </a:endParaRPr>
        </a:p>
      </dsp:txBody>
      <dsp:txXfrm>
        <a:off x="6183160" y="3408696"/>
        <a:ext cx="1487221" cy="780524"/>
      </dsp:txXfrm>
    </dsp:sp>
    <dsp:sp modelId="{1168BDDA-9A4D-46E2-84CC-A20FF34A5A39}">
      <dsp:nvSpPr>
        <dsp:cNvPr id="0" name=""/>
        <dsp:cNvSpPr/>
      </dsp:nvSpPr>
      <dsp:spPr>
        <a:xfrm>
          <a:off x="6183160" y="4309302"/>
          <a:ext cx="1487221" cy="780524"/>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420" tIns="43815" rIns="58420" bIns="43815" numCol="1" spcCol="1270" anchor="ctr" anchorCtr="0">
          <a:noAutofit/>
        </a:bodyPr>
        <a:lstStyle/>
        <a:p>
          <a:pPr lvl="0" algn="ctr" defTabSz="1022350">
            <a:lnSpc>
              <a:spcPct val="90000"/>
            </a:lnSpc>
            <a:spcBef>
              <a:spcPct val="0"/>
            </a:spcBef>
            <a:spcAft>
              <a:spcPct val="35000"/>
            </a:spcAft>
          </a:pPr>
          <a:r>
            <a:rPr lang="en-US" sz="2300" b="1" kern="1200" dirty="0" smtClean="0">
              <a:solidFill>
                <a:schemeClr val="tx1"/>
              </a:solidFill>
              <a:effectLst>
                <a:outerShdw blurRad="38100" dist="38100" dir="2700000" algn="tl">
                  <a:srgbClr val="000000">
                    <a:alpha val="43137"/>
                  </a:srgbClr>
                </a:outerShdw>
              </a:effectLst>
            </a:rPr>
            <a:t>Hard Drives</a:t>
          </a:r>
          <a:endParaRPr lang="en-IN" sz="2300" b="1" kern="1200" dirty="0">
            <a:solidFill>
              <a:schemeClr val="tx1"/>
            </a:solidFill>
            <a:effectLst>
              <a:outerShdw blurRad="38100" dist="38100" dir="2700000" algn="tl">
                <a:srgbClr val="000000">
                  <a:alpha val="43137"/>
                </a:srgbClr>
              </a:outerShdw>
            </a:effectLst>
          </a:endParaRPr>
        </a:p>
      </dsp:txBody>
      <dsp:txXfrm>
        <a:off x="6183160" y="4309302"/>
        <a:ext cx="1487221" cy="78052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54763-DEE3-4C80-8709-AD268736AE5C}" type="datetimeFigureOut">
              <a:rPr lang="en-US" smtClean="0"/>
              <a:pPr/>
              <a:t>4/22/2021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D8E3DC-0B46-48CA-85FC-1799844C0218}" type="slidenum">
              <a:rPr lang="en-IN" smtClean="0"/>
              <a:pPr/>
              <a:t>‹#›</a:t>
            </a:fld>
            <a:endParaRPr lang="en-IN"/>
          </a:p>
        </p:txBody>
      </p:sp>
    </p:spTree>
    <p:extLst>
      <p:ext uri="{BB962C8B-B14F-4D97-AF65-F5344CB8AC3E}">
        <p14:creationId xmlns:p14="http://schemas.microsoft.com/office/powerpoint/2010/main" xmlns="" val="1785626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18</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34</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35</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36</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37</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38</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39</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40</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41</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42</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19</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44</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45</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46</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47</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48</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49</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50</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51</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52</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20</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54</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55</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56</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57</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58</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59</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60</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61</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62</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21</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64</a:t>
            </a:fld>
            <a:endParaRPr lang="en-I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65</a:t>
            </a:fld>
            <a:endParaRPr lang="en-I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66</a:t>
            </a:fld>
            <a:endParaRPr lang="en-I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67</a:t>
            </a:fld>
            <a:endParaRPr lang="en-I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68</a:t>
            </a:fld>
            <a:endParaRPr lang="en-I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69</a:t>
            </a:fld>
            <a:endParaRPr lang="en-I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70</a:t>
            </a:fld>
            <a:endParaRPr lang="en-I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71</a:t>
            </a:fld>
            <a:endParaRPr lang="en-I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72</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22</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23</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24</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25</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7FD8E3DC-0B46-48CA-85FC-1799844C0218}" type="slidenum">
              <a:rPr lang="en-IN" smtClean="0"/>
              <a:pPr/>
              <a:t>26</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6260" y="5414165"/>
            <a:ext cx="7772400" cy="859205"/>
          </a:xfrm>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96260" y="4345230"/>
            <a:ext cx="6400800" cy="1140865"/>
          </a:xfrm>
        </p:spPr>
        <p:txBody>
          <a:bodyPr>
            <a:normAutofit/>
          </a:bodyPr>
          <a:lstStyle>
            <a:lvl1pPr marL="0" indent="0" algn="l">
              <a:buNone/>
              <a:defRPr sz="2800">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
            </a:r>
          </a:p>
          <a:p>
            <a:r>
              <a:rPr lang="en-US" dirty="0" smtClean="0"/>
              <a:t>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383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5" y="274637"/>
            <a:ext cx="7016195"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443835"/>
            <a:ext cx="701619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22195"/>
            <a:ext cx="8229600" cy="1143000"/>
          </a:xfrm>
        </p:spPr>
        <p:txBody>
          <a:bodyPr>
            <a:normAutofit/>
          </a:bodyPr>
          <a:lstStyle>
            <a:lvl1pPr algn="l">
              <a:defRPr sz="3600">
                <a:solidFill>
                  <a:srgbClr val="FF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88290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51277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88290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1277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4/22/2021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4/22/2021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image" Target="../media/image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8.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image" Target="../media/image1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15.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7.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8.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19.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0.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23.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24.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25.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26.xml"/><Relationship Id="rId5" Type="http://schemas.openxmlformats.org/officeDocument/2006/relationships/image" Target="../media/image19.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27.xml"/><Relationship Id="rId5" Type="http://schemas.openxmlformats.org/officeDocument/2006/relationships/image" Target="../media/image20.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2.xml"/><Relationship Id="rId7" Type="http://schemas.openxmlformats.org/officeDocument/2006/relationships/diagramQuickStyle" Target="../diagrams/quickStyle1.xml"/><Relationship Id="rId2" Type="http://schemas.openxmlformats.org/officeDocument/2006/relationships/slideLayout" Target="../slideLayouts/slideLayout3.xml"/><Relationship Id="rId1" Type="http://schemas.openxmlformats.org/officeDocument/2006/relationships/themeOverride" Target="../theme/themeOverride2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9.xm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30.xml"/><Relationship Id="rId5" Type="http://schemas.openxmlformats.org/officeDocument/2006/relationships/image" Target="../media/image21.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31.xml"/><Relationship Id="rId5" Type="http://schemas.openxmlformats.org/officeDocument/2006/relationships/image" Target="../media/image21.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hemeOverride" Target="../theme/themeOverride32.xml"/><Relationship Id="rId5" Type="http://schemas.openxmlformats.org/officeDocument/2006/relationships/image" Target="../media/image22.png"/><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33.xml"/><Relationship Id="rId5" Type="http://schemas.openxmlformats.org/officeDocument/2006/relationships/image" Target="../media/image22.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34.xml"/><Relationship Id="rId5" Type="http://schemas.openxmlformats.org/officeDocument/2006/relationships/image" Target="../media/image22.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35.xml"/><Relationship Id="rId5" Type="http://schemas.openxmlformats.org/officeDocument/2006/relationships/image" Target="../media/image22.png"/><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36.xml"/><Relationship Id="rId5" Type="http://schemas.openxmlformats.org/officeDocument/2006/relationships/image" Target="../media/image22.png"/><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37.xml"/><Relationship Id="rId5" Type="http://schemas.openxmlformats.org/officeDocument/2006/relationships/image" Target="../media/image22.png"/><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hemeOverride" Target="../theme/themeOverride38.xml"/><Relationship Id="rId5" Type="http://schemas.openxmlformats.org/officeDocument/2006/relationships/image" Target="../media/image22.png"/><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hemeOverride" Target="../theme/themeOverride39.xml"/><Relationship Id="rId5" Type="http://schemas.openxmlformats.org/officeDocument/2006/relationships/image" Target="../media/image23.pn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hemeOverride" Target="../theme/themeOverride40.xml"/><Relationship Id="rId5" Type="http://schemas.openxmlformats.org/officeDocument/2006/relationships/image" Target="../media/image22.png"/><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hemeOverride" Target="../theme/themeOverride41.xml"/><Relationship Id="rId5" Type="http://schemas.openxmlformats.org/officeDocument/2006/relationships/image" Target="../media/image22.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3.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hemeOverride" Target="../theme/themeOverride42.xml"/><Relationship Id="rId5" Type="http://schemas.openxmlformats.org/officeDocument/2006/relationships/image" Target="../media/image22.png"/><Relationship Id="rId4" Type="http://schemas.openxmlformats.org/officeDocument/2006/relationships/image" Target="../media/image2.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hemeOverride" Target="../theme/themeOverride43.xml"/><Relationship Id="rId5" Type="http://schemas.openxmlformats.org/officeDocument/2006/relationships/image" Target="../media/image22.png"/><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hemeOverride" Target="../theme/themeOverride44.xml"/><Relationship Id="rId5" Type="http://schemas.openxmlformats.org/officeDocument/2006/relationships/image" Target="../media/image22.png"/><Relationship Id="rId4"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hemeOverride" Target="../theme/themeOverride45.xml"/><Relationship Id="rId5" Type="http://schemas.openxmlformats.org/officeDocument/2006/relationships/image" Target="../media/image22.png"/><Relationship Id="rId4"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hemeOverride" Target="../theme/themeOverride46.xml"/><Relationship Id="rId5" Type="http://schemas.openxmlformats.org/officeDocument/2006/relationships/image" Target="../media/image22.png"/><Relationship Id="rId4"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hemeOverride" Target="../theme/themeOverride47.xml"/><Relationship Id="rId5" Type="http://schemas.openxmlformats.org/officeDocument/2006/relationships/image" Target="../media/image22.png"/><Relationship Id="rId4" Type="http://schemas.openxmlformats.org/officeDocument/2006/relationships/image" Target="../media/image2.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themeOverride" Target="../theme/themeOverride48.xml"/><Relationship Id="rId5" Type="http://schemas.openxmlformats.org/officeDocument/2006/relationships/image" Target="../media/image22.png"/><Relationship Id="rId4" Type="http://schemas.openxmlformats.org/officeDocument/2006/relationships/image" Target="../media/image2.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hemeOverride" Target="../theme/themeOverride49.xml"/><Relationship Id="rId5" Type="http://schemas.openxmlformats.org/officeDocument/2006/relationships/image" Target="../media/image24.png"/><Relationship Id="rId4" Type="http://schemas.openxmlformats.org/officeDocument/2006/relationships/image" Target="../media/image2.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themeOverride" Target="../theme/themeOverride50.xml"/><Relationship Id="rId5" Type="http://schemas.openxmlformats.org/officeDocument/2006/relationships/image" Target="../media/image24.png"/><Relationship Id="rId4" Type="http://schemas.openxmlformats.org/officeDocument/2006/relationships/image" Target="../media/image2.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hemeOverride" Target="../theme/themeOverride51.xml"/><Relationship Id="rId5" Type="http://schemas.openxmlformats.org/officeDocument/2006/relationships/image" Target="../media/image25.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4.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themeOverride" Target="../theme/themeOverride52.xml"/><Relationship Id="rId4" Type="http://schemas.openxmlformats.org/officeDocument/2006/relationships/image" Target="../media/image2.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themeOverride" Target="../theme/themeOverride53.xml"/><Relationship Id="rId4" Type="http://schemas.openxmlformats.org/officeDocument/2006/relationships/image" Target="../media/image2.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themeOverride" Target="../theme/themeOverride5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500166" y="4429132"/>
            <a:ext cx="6858048" cy="1214446"/>
          </a:xfrm>
        </p:spPr>
        <p:style>
          <a:lnRef idx="0">
            <a:schemeClr val="accent2"/>
          </a:lnRef>
          <a:fillRef idx="3">
            <a:schemeClr val="accent2"/>
          </a:fillRef>
          <a:effectRef idx="3">
            <a:schemeClr val="accent2"/>
          </a:effectRef>
          <a:fontRef idx="minor">
            <a:schemeClr val="lt1"/>
          </a:fontRef>
        </p:style>
        <p:txBody>
          <a:bodyPr>
            <a:noAutofit/>
          </a:bodyPr>
          <a:lstStyle/>
          <a:p>
            <a:pPr algn="ctr"/>
            <a:r>
              <a:rPr lang="en-US" sz="4000" b="1" u="sng" dirty="0" smtClean="0">
                <a:solidFill>
                  <a:srgbClr val="FFFF00"/>
                </a:solidFill>
                <a:effectLst>
                  <a:outerShdw blurRad="38100" dist="38100" dir="2700000" algn="tl">
                    <a:srgbClr val="000000">
                      <a:alpha val="43137"/>
                    </a:srgbClr>
                  </a:outerShdw>
                </a:effectLst>
              </a:rPr>
              <a:t>CHAPTER – 01</a:t>
            </a:r>
            <a:br>
              <a:rPr lang="en-US" sz="4000" b="1" u="sng" dirty="0" smtClean="0">
                <a:solidFill>
                  <a:srgbClr val="FFFF00"/>
                </a:solidFill>
                <a:effectLst>
                  <a:outerShdw blurRad="38100" dist="38100" dir="2700000" algn="tl">
                    <a:srgbClr val="000000">
                      <a:alpha val="43137"/>
                    </a:srgbClr>
                  </a:outerShdw>
                </a:effectLst>
              </a:rPr>
            </a:br>
            <a:r>
              <a:rPr lang="en-US" sz="4000" b="1" u="sng" dirty="0" smtClean="0">
                <a:solidFill>
                  <a:srgbClr val="FFFF00"/>
                </a:solidFill>
                <a:effectLst>
                  <a:outerShdw blurRad="38100" dist="38100" dir="2700000" algn="tl">
                    <a:srgbClr val="000000">
                      <a:alpha val="43137"/>
                    </a:srgbClr>
                  </a:outerShdw>
                </a:effectLst>
              </a:rPr>
              <a:t>COMPUTER FUNDAMENTALS</a:t>
            </a:r>
            <a:endParaRPr lang="en-US" sz="4000" b="1" u="sng" dirty="0">
              <a:solidFill>
                <a:srgbClr val="FFFF00"/>
              </a:solidFill>
              <a:effectLst>
                <a:outerShdw blurRad="38100" dist="38100" dir="2700000" algn="tl">
                  <a:srgbClr val="000000">
                    <a:alpha val="43137"/>
                  </a:srgbClr>
                </a:outerShdw>
              </a:effectLst>
            </a:endParaRPr>
          </a:p>
        </p:txBody>
      </p:sp>
      <p:sp>
        <p:nvSpPr>
          <p:cNvPr id="4" name="Title 1"/>
          <p:cNvSpPr txBox="1">
            <a:spLocks/>
          </p:cNvSpPr>
          <p:nvPr/>
        </p:nvSpPr>
        <p:spPr>
          <a:xfrm>
            <a:off x="1428728" y="2284043"/>
            <a:ext cx="2643206" cy="85920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Unit 1</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6" name="Subtitle 2"/>
          <p:cNvSpPr txBox="1">
            <a:spLocks/>
          </p:cNvSpPr>
          <p:nvPr/>
        </p:nvSpPr>
        <p:spPr>
          <a:xfrm>
            <a:off x="1500166" y="3165049"/>
            <a:ext cx="7429552" cy="126408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n-lt"/>
                <a:ea typeface="+mn-ea"/>
                <a:cs typeface="+mn-cs"/>
              </a:rPr>
              <a:t>Computer Systems and Organisation (CSO) </a:t>
            </a:r>
            <a:endParaRPr kumimoji="0" lang="en-IN"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n-lt"/>
              <a:ea typeface="+mn-ea"/>
              <a:cs typeface="+mn-cs"/>
            </a:endParaRPr>
          </a:p>
        </p:txBody>
      </p:sp>
      <p:sp>
        <p:nvSpPr>
          <p:cNvPr id="8" name="Title 1"/>
          <p:cNvSpPr txBox="1">
            <a:spLocks/>
          </p:cNvSpPr>
          <p:nvPr/>
        </p:nvSpPr>
        <p:spPr>
          <a:xfrm>
            <a:off x="1428728" y="357166"/>
            <a:ext cx="4714908" cy="20002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XI</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Computer</a:t>
            </a:r>
            <a:r>
              <a:rPr kumimoji="0" lang="en-US" sz="3600" b="1" i="0" u="none" strike="noStrike" kern="1200" cap="none" spc="0" normalizeH="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 Science (083)</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baseline="0" dirty="0" smtClean="0">
                <a:solidFill>
                  <a:srgbClr val="FFFF00"/>
                </a:solidFill>
                <a:effectLst>
                  <a:outerShdw blurRad="38100" dist="38100" dir="2700000" algn="tl">
                    <a:srgbClr val="000000">
                      <a:alpha val="43137"/>
                    </a:srgbClr>
                  </a:outerShdw>
                </a:effectLst>
                <a:latin typeface="+mj-lt"/>
                <a:ea typeface="+mj-ea"/>
                <a:cs typeface="+mj-cs"/>
              </a:rPr>
              <a:t>Board</a:t>
            </a:r>
            <a:r>
              <a:rPr lang="en-US" sz="3600" b="1" dirty="0" smtClean="0">
                <a:solidFill>
                  <a:srgbClr val="FFFF00"/>
                </a:solidFill>
                <a:effectLst>
                  <a:outerShdw blurRad="38100" dist="38100" dir="2700000" algn="tl">
                    <a:srgbClr val="000000">
                      <a:alpha val="43137"/>
                    </a:srgbClr>
                  </a:outerShdw>
                </a:effectLst>
                <a:latin typeface="+mj-lt"/>
                <a:ea typeface="+mj-ea"/>
                <a:cs typeface="+mj-cs"/>
              </a:rPr>
              <a:t> : CBSE</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solidFill>
                  <a:srgbClr val="FFFF66"/>
                </a:solidFill>
                <a:effectLst>
                  <a:outerShdw blurRad="38100" dist="38100" dir="2700000" algn="tl">
                    <a:srgbClr val="000000">
                      <a:alpha val="43137"/>
                    </a:srgbClr>
                  </a:outerShdw>
                </a:effectLst>
              </a:rPr>
              <a:t>Functional components of a Computer</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2428860" y="1928802"/>
            <a:ext cx="6429420" cy="4275740"/>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spcBef>
                <a:spcPct val="50000"/>
              </a:spcBef>
              <a:buFont typeface="Wingdings" pitchFamily="2" charset="2"/>
              <a:buChar char="ü"/>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Input Unit</a:t>
            </a:r>
          </a:p>
          <a:p>
            <a:pPr algn="just">
              <a:spcBef>
                <a:spcPct val="50000"/>
              </a:spcBef>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just">
              <a:spcBef>
                <a:spcPct val="50000"/>
              </a:spcBef>
              <a:buFont typeface="Wingdings" pitchFamily="2" charset="2"/>
              <a:buChar char="ü"/>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CPU </a:t>
            </a:r>
          </a:p>
          <a:p>
            <a:pPr algn="just">
              <a:spcBef>
                <a:spcPct val="50000"/>
              </a:spcBef>
              <a:buFont typeface="Wingdings" pitchFamily="2" charset="2"/>
              <a:buChar char="ü"/>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lgn="just">
              <a:spcBef>
                <a:spcPct val="50000"/>
              </a:spcBef>
              <a:buFont typeface="Wingdings" pitchFamily="2" charset="2"/>
              <a:buChar char="ü"/>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Output Unit</a:t>
            </a:r>
          </a:p>
          <a:p>
            <a:pPr algn="just">
              <a:spcBef>
                <a:spcPct val="50000"/>
              </a:spcBef>
              <a:buFont typeface="Wingdings" pitchFamily="2" charset="2"/>
              <a:buChar char="ü"/>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a:p>
            <a:pPr algn="just">
              <a:spcBef>
                <a:spcPct val="50000"/>
              </a:spcBef>
              <a:buFont typeface="Wingdings" pitchFamily="2" charset="2"/>
              <a:buChar char="ü"/>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rPr>
              <a:t>Memory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pitchFamily="34" charset="0"/>
            </a:endParaRPr>
          </a:p>
        </p:txBody>
      </p:sp>
      <p:pic>
        <p:nvPicPr>
          <p:cNvPr id="4099" name="Picture 3" descr="C:\Users\Prakruti\Desktop\Computer-PC-No-Background-PNG-Picture.png"/>
          <p:cNvPicPr>
            <a:picLocks noChangeAspect="1" noChangeArrowheads="1"/>
          </p:cNvPicPr>
          <p:nvPr/>
        </p:nvPicPr>
        <p:blipFill>
          <a:blip r:embed="rId4" cstate="print"/>
          <a:srcRect/>
          <a:stretch>
            <a:fillRect/>
          </a:stretch>
        </p:blipFill>
        <p:spPr bwMode="auto">
          <a:xfrm>
            <a:off x="4000496" y="2357430"/>
            <a:ext cx="4848225" cy="3457575"/>
          </a:xfrm>
          <a:prstGeom prst="rect">
            <a:avLst/>
          </a:prstGeom>
          <a:noFill/>
        </p:spPr>
      </p:pic>
      <p:pic>
        <p:nvPicPr>
          <p:cNvPr id="4100" name="Picture 4" descr="C:\Users\Prakruti\Desktop\cartoon-computer-and-desktop-png-23.png"/>
          <p:cNvPicPr>
            <a:picLocks noChangeAspect="1" noChangeArrowheads="1"/>
          </p:cNvPicPr>
          <p:nvPr/>
        </p:nvPicPr>
        <p:blipFill>
          <a:blip r:embed="rId5" cstate="print"/>
          <a:srcRect/>
          <a:stretch>
            <a:fillRect/>
          </a:stretch>
        </p:blipFill>
        <p:spPr bwMode="auto">
          <a:xfrm>
            <a:off x="214282" y="4357694"/>
            <a:ext cx="2419626" cy="1924040"/>
          </a:xfrm>
          <a:prstGeom prst="rect">
            <a:avLst/>
          </a:prstGeom>
          <a:noFill/>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831545" y="274637"/>
            <a:ext cx="5097909" cy="1143000"/>
          </a:xfrm>
        </p:spPr>
        <p:txBody>
          <a:bodyPr>
            <a:normAutofit/>
          </a:bodyPr>
          <a:lstStyle/>
          <a:p>
            <a:pPr algn="l"/>
            <a:r>
              <a:rPr lang="en-US" sz="4400" b="1" dirty="0" smtClean="0">
                <a:solidFill>
                  <a:srgbClr val="FFFF00"/>
                </a:solidFill>
                <a:effectLst>
                  <a:outerShdw blurRad="38100" dist="38100" dir="2700000" algn="tl">
                    <a:srgbClr val="000000">
                      <a:alpha val="43137"/>
                    </a:srgbClr>
                  </a:outerShdw>
                </a:effectLst>
              </a:rPr>
              <a:t>Input Unit</a:t>
            </a:r>
            <a:endParaRPr lang="en-US" sz="4400"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831545" y="1443834"/>
            <a:ext cx="7016195" cy="4771247"/>
          </a:xfrm>
        </p:spPr>
        <p:txBody>
          <a:bodyPr>
            <a:noAutofit/>
          </a:bodyPr>
          <a:lstStyle/>
          <a:p>
            <a:pPr algn="just">
              <a:buFont typeface="Wingdings" pitchFamily="2" charset="2"/>
              <a:buChar char="ü"/>
            </a:pPr>
            <a:r>
              <a:rPr lang="en-IN" sz="3200" b="1" dirty="0" smtClean="0">
                <a:cs typeface="Arial" charset="0"/>
              </a:rPr>
              <a:t>The input unit consists of input devices that are attached to the computer. </a:t>
            </a:r>
          </a:p>
          <a:p>
            <a:pPr algn="just">
              <a:buFont typeface="Wingdings" pitchFamily="2" charset="2"/>
              <a:buChar char="ü"/>
            </a:pPr>
            <a:r>
              <a:rPr lang="en-IN" sz="3200" b="1" dirty="0" smtClean="0">
                <a:cs typeface="Arial" charset="0"/>
              </a:rPr>
              <a:t>These devices take input and convert it into binary language that the computer understands. </a:t>
            </a:r>
          </a:p>
          <a:p>
            <a:pPr algn="just">
              <a:buFont typeface="Wingdings" pitchFamily="2" charset="2"/>
              <a:buChar char="ü"/>
            </a:pPr>
            <a:r>
              <a:rPr lang="en-IN" sz="3200" b="1" dirty="0" smtClean="0">
                <a:cs typeface="Arial" charset="0"/>
              </a:rPr>
              <a:t>Some of the common input devices are keyboard, mouse, joystick, scanner etc. </a:t>
            </a:r>
          </a:p>
        </p:txBody>
      </p:sp>
      <p:pic>
        <p:nvPicPr>
          <p:cNvPr id="2050" name="Picture 2" descr="C:\Users\Prakruti\Desktop\Інформатика-як-базова-наука-в-сучасному-суспільстві.jpg"/>
          <p:cNvPicPr>
            <a:picLocks noChangeAspect="1" noChangeArrowheads="1"/>
          </p:cNvPicPr>
          <p:nvPr/>
        </p:nvPicPr>
        <p:blipFill>
          <a:blip r:embed="rId4" cstate="print"/>
          <a:srcRect/>
          <a:stretch>
            <a:fillRect/>
          </a:stretch>
        </p:blipFill>
        <p:spPr bwMode="auto">
          <a:xfrm>
            <a:off x="214282" y="5143512"/>
            <a:ext cx="1905013" cy="1428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4400" b="1" dirty="0" smtClean="0">
                <a:solidFill>
                  <a:srgbClr val="FFFF00"/>
                </a:solidFill>
                <a:effectLst>
                  <a:outerShdw blurRad="38100" dist="38100" dir="2700000" algn="tl">
                    <a:srgbClr val="000000">
                      <a:alpha val="43137"/>
                    </a:srgbClr>
                  </a:outerShdw>
                </a:effectLst>
              </a:rPr>
              <a:t>Input Unit</a:t>
            </a:r>
            <a:endParaRPr lang="en-US" sz="4400" b="1" dirty="0">
              <a:solidFill>
                <a:srgbClr val="FFFF00"/>
              </a:solidFill>
              <a:effectLst>
                <a:outerShdw blurRad="38100" dist="38100" dir="2700000" algn="tl">
                  <a:srgbClr val="000000">
                    <a:alpha val="43137"/>
                  </a:srgbClr>
                </a:outerShdw>
              </a:effectLst>
            </a:endParaRPr>
          </a:p>
        </p:txBody>
      </p:sp>
      <p:pic>
        <p:nvPicPr>
          <p:cNvPr id="6147" name="Picture 3" descr="C:\Users\Sainik\Desktop\examples of Input Devices of Computer.png"/>
          <p:cNvPicPr>
            <a:picLocks noChangeAspect="1" noChangeArrowheads="1"/>
          </p:cNvPicPr>
          <p:nvPr/>
        </p:nvPicPr>
        <p:blipFill>
          <a:blip r:embed="rId4" cstate="print"/>
          <a:srcRect/>
          <a:stretch>
            <a:fillRect/>
          </a:stretch>
        </p:blipFill>
        <p:spPr bwMode="auto">
          <a:xfrm>
            <a:off x="2000232" y="1500174"/>
            <a:ext cx="6858047" cy="45005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smtClean="0">
                <a:solidFill>
                  <a:srgbClr val="FFFF00"/>
                </a:solidFill>
                <a:effectLst>
                  <a:outerShdw blurRad="38100" dist="38100" dir="2700000" algn="tl">
                    <a:srgbClr val="000000">
                      <a:alpha val="43137"/>
                    </a:srgbClr>
                  </a:outerShdw>
                </a:effectLst>
              </a:rPr>
              <a:t>Central Processing Unit(CPU)</a:t>
            </a:r>
            <a:endParaRPr lang="en-US" sz="4400"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831545" y="1544098"/>
            <a:ext cx="7016195" cy="4813860"/>
          </a:xfrm>
        </p:spPr>
        <p:txBody>
          <a:bodyPr>
            <a:noAutofit/>
          </a:bodyPr>
          <a:lstStyle/>
          <a:p>
            <a:pPr algn="just">
              <a:buFont typeface="Wingdings" pitchFamily="2" charset="2"/>
              <a:buChar char="ü"/>
            </a:pPr>
            <a:r>
              <a:rPr lang="en-IN" sz="3200" b="1" dirty="0" smtClean="0">
                <a:cs typeface="Arial" charset="0"/>
              </a:rPr>
              <a:t>Once  the  information is  entered  into the  computer  by  the  input device,  the  processor processes it.</a:t>
            </a:r>
          </a:p>
          <a:p>
            <a:pPr algn="just">
              <a:buFont typeface="Wingdings" pitchFamily="2" charset="2"/>
              <a:buChar char="ü"/>
            </a:pPr>
            <a:r>
              <a:rPr lang="en-IN" sz="3200" b="1" dirty="0" smtClean="0">
                <a:cs typeface="Arial" charset="0"/>
              </a:rPr>
              <a:t>The CPU is called the brain of the computer because it is the control centre of  the  computer.</a:t>
            </a:r>
          </a:p>
          <a:p>
            <a:pPr algn="just">
              <a:buFont typeface="Wingdings" pitchFamily="2" charset="2"/>
              <a:buChar char="ü"/>
            </a:pPr>
            <a:r>
              <a:rPr lang="en-IN" sz="3200" b="1" dirty="0" smtClean="0">
                <a:cs typeface="Arial" charset="0"/>
              </a:rPr>
              <a:t> As  the  CPU  is  located  on  a  small  chip,  it  is  also  called  the Microprocessor.</a:t>
            </a:r>
          </a:p>
        </p:txBody>
      </p:sp>
      <p:pic>
        <p:nvPicPr>
          <p:cNvPr id="7171" name="Picture 3" descr="C:\Users\Sainik\Desktop\pics\U2\CPU-Processor-PNG-File.png"/>
          <p:cNvPicPr>
            <a:picLocks noChangeAspect="1" noChangeArrowheads="1"/>
          </p:cNvPicPr>
          <p:nvPr/>
        </p:nvPicPr>
        <p:blipFill>
          <a:blip r:embed="rId4" cstate="print"/>
          <a:srcRect/>
          <a:stretch>
            <a:fillRect/>
          </a:stretch>
        </p:blipFill>
        <p:spPr bwMode="auto">
          <a:xfrm>
            <a:off x="428596" y="142852"/>
            <a:ext cx="1407929" cy="1285908"/>
          </a:xfrm>
          <a:prstGeom prst="rect">
            <a:avLst/>
          </a:prstGeom>
          <a:noFill/>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smtClean="0">
                <a:solidFill>
                  <a:srgbClr val="FFFF00"/>
                </a:solidFill>
                <a:effectLst>
                  <a:outerShdw blurRad="38100" dist="38100" dir="2700000" algn="tl">
                    <a:srgbClr val="000000">
                      <a:alpha val="43137"/>
                    </a:srgbClr>
                  </a:outerShdw>
                </a:effectLst>
              </a:rPr>
              <a:t>Central Processing Unit(CPU)</a:t>
            </a:r>
            <a:endParaRPr lang="en-US" sz="4400"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831545" y="1544098"/>
            <a:ext cx="7016195" cy="4956736"/>
          </a:xfrm>
        </p:spPr>
        <p:txBody>
          <a:bodyPr>
            <a:noAutofit/>
          </a:bodyPr>
          <a:lstStyle/>
          <a:p>
            <a:pPr algn="just"/>
            <a:r>
              <a:rPr lang="en-IN" sz="3200" b="1" dirty="0" smtClean="0">
                <a:cs typeface="Arial" charset="0"/>
              </a:rPr>
              <a:t>The  CPU  has  three  main  components which are responsible for different functions  – </a:t>
            </a:r>
          </a:p>
          <a:p>
            <a:pPr algn="just"/>
            <a:r>
              <a:rPr lang="e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Arithmetic Logic Unit (ALU), </a:t>
            </a:r>
          </a:p>
          <a:p>
            <a:pPr algn="just">
              <a:buNone/>
            </a:pPr>
            <a:endParaRPr lang="en-IN" sz="3200" b="1" dirty="0" smtClean="0">
              <a:cs typeface="Arial" charset="0"/>
            </a:endParaRPr>
          </a:p>
          <a:p>
            <a:pPr algn="just"/>
            <a:r>
              <a:rPr lang="e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Control Unit (CU) &amp;</a:t>
            </a:r>
          </a:p>
          <a:p>
            <a:pPr algn="just">
              <a:buNone/>
            </a:pPr>
            <a:endParaRPr lang="en-IN" sz="3200" b="1" dirty="0" smtClean="0">
              <a:cs typeface="Arial" charset="0"/>
            </a:endParaRPr>
          </a:p>
          <a:p>
            <a:pPr algn="just"/>
            <a:r>
              <a:rPr lang="en-I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Arial" charset="0"/>
              </a:rPr>
              <a:t>Memory registers.</a:t>
            </a:r>
          </a:p>
        </p:txBody>
      </p:sp>
      <p:pic>
        <p:nvPicPr>
          <p:cNvPr id="8" name="Picture 3" descr="C:\Users\Sainik\Desktop\pics\U2\CPU-Processor-PNG-File.png"/>
          <p:cNvPicPr>
            <a:picLocks noChangeAspect="1" noChangeArrowheads="1"/>
          </p:cNvPicPr>
          <p:nvPr/>
        </p:nvPicPr>
        <p:blipFill>
          <a:blip r:embed="rId4" cstate="print"/>
          <a:srcRect/>
          <a:stretch>
            <a:fillRect/>
          </a:stretch>
        </p:blipFill>
        <p:spPr bwMode="auto">
          <a:xfrm>
            <a:off x="428596" y="142852"/>
            <a:ext cx="1407929" cy="1285908"/>
          </a:xfrm>
          <a:prstGeom prst="rect">
            <a:avLst/>
          </a:prstGeom>
          <a:noFill/>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smtClean="0">
                <a:solidFill>
                  <a:srgbClr val="FFFF00"/>
                </a:solidFill>
                <a:effectLst>
                  <a:outerShdw blurRad="38100" dist="38100" dir="2700000" algn="tl">
                    <a:srgbClr val="000000">
                      <a:alpha val="43137"/>
                    </a:srgbClr>
                  </a:outerShdw>
                </a:effectLst>
                <a:latin typeface="+mn-lt"/>
                <a:cs typeface="Arial" charset="0"/>
              </a:rPr>
              <a:t>Arithmetic Logic Unit (ALU)</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4956736"/>
          </a:xfrm>
        </p:spPr>
        <p:txBody>
          <a:bodyPr>
            <a:noAutofit/>
          </a:bodyPr>
          <a:lstStyle/>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The  ALU,  as  its  name  suggests  performs mathematical  calculations  and  takes  logical decisions.  Arithmetic  calculations  include  addition,  subtraction,  multiplication  and division. </a:t>
            </a:r>
          </a:p>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Logical  decisions  involve  comparison  of  two  data  items  to  see  which  one  is larger or smaller or equal.</a:t>
            </a:r>
          </a:p>
        </p:txBody>
      </p:sp>
      <p:pic>
        <p:nvPicPr>
          <p:cNvPr id="7170" name="Picture 2" descr="C:\Users\Sainik\Desktop\pics\U2\alu_logo_original.png"/>
          <p:cNvPicPr>
            <a:picLocks noChangeAspect="1" noChangeArrowheads="1"/>
          </p:cNvPicPr>
          <p:nvPr/>
        </p:nvPicPr>
        <p:blipFill>
          <a:blip r:embed="rId4" cstate="print"/>
          <a:srcRect/>
          <a:stretch>
            <a:fillRect/>
          </a:stretch>
        </p:blipFill>
        <p:spPr bwMode="auto">
          <a:xfrm>
            <a:off x="142844" y="428604"/>
            <a:ext cx="1643042" cy="704665"/>
          </a:xfrm>
          <a:prstGeom prst="rect">
            <a:avLst/>
          </a:prstGeom>
          <a:noFill/>
        </p:spPr>
      </p:pic>
      <p:pic>
        <p:nvPicPr>
          <p:cNvPr id="7171" name="Picture 3" descr="C:\Users\Sainik\Desktop\pics\U2\maxresdefault.jpg"/>
          <p:cNvPicPr>
            <a:picLocks noChangeAspect="1" noChangeArrowheads="1"/>
          </p:cNvPicPr>
          <p:nvPr/>
        </p:nvPicPr>
        <p:blipFill>
          <a:blip r:embed="rId5" cstate="print"/>
          <a:srcRect/>
          <a:stretch>
            <a:fillRect/>
          </a:stretch>
        </p:blipFill>
        <p:spPr bwMode="auto">
          <a:xfrm rot="16200000">
            <a:off x="-296321" y="4511110"/>
            <a:ext cx="2735721" cy="1571636"/>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smtClean="0">
                <a:solidFill>
                  <a:srgbClr val="FFFF00"/>
                </a:solidFill>
                <a:effectLst>
                  <a:outerShdw blurRad="38100" dist="38100" dir="2700000" algn="tl">
                    <a:srgbClr val="000000">
                      <a:alpha val="43137"/>
                    </a:srgbClr>
                  </a:outerShdw>
                </a:effectLst>
                <a:latin typeface="+mn-lt"/>
                <a:cs typeface="Arial" charset="0"/>
              </a:rPr>
              <a:t>Control Unit (CU)</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4456670"/>
          </a:xfrm>
        </p:spPr>
        <p:txBody>
          <a:bodyPr>
            <a:noAutofit/>
          </a:bodyPr>
          <a:lstStyle/>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The  Control  unit  coordinates  and  controls  the  data  flow  in  and  out  of  CPU  and  also controls all the operations of ALU, memory registers and also input/output units. </a:t>
            </a:r>
          </a:p>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It is also responsible for carrying out all the instructions stored in the program. </a:t>
            </a:r>
          </a:p>
        </p:txBody>
      </p:sp>
      <p:sp>
        <p:nvSpPr>
          <p:cNvPr id="6" name="Rectangle 5"/>
          <p:cNvSpPr/>
          <p:nvPr/>
        </p:nvSpPr>
        <p:spPr>
          <a:xfrm>
            <a:off x="285720" y="285728"/>
            <a:ext cx="1582902" cy="1200329"/>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IN" sz="7200" b="1" dirty="0" smtClean="0">
                <a:ln/>
                <a:solidFill>
                  <a:schemeClr val="accent3"/>
                </a:solidFill>
                <a:latin typeface="Arial" charset="0"/>
                <a:cs typeface="Arial" charset="0"/>
              </a:rPr>
              <a:t>CU</a:t>
            </a:r>
            <a:endParaRPr lang="en-IN" sz="7200" b="1" dirty="0">
              <a:ln/>
              <a:solidFill>
                <a:schemeClr val="accent3"/>
              </a:solidFill>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IN" sz="4400" b="1" dirty="0" smtClean="0">
                <a:solidFill>
                  <a:srgbClr val="FFFF00"/>
                </a:solidFill>
                <a:effectLst>
                  <a:outerShdw blurRad="38100" dist="38100" dir="2700000" algn="tl">
                    <a:srgbClr val="000000">
                      <a:alpha val="43137"/>
                    </a:srgbClr>
                  </a:outerShdw>
                </a:effectLst>
                <a:latin typeface="+mn-lt"/>
                <a:cs typeface="Arial" charset="0"/>
              </a:rPr>
              <a:t>Memory Registers</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5" name="Content Placeholder 4"/>
          <p:cNvSpPr>
            <a:spLocks noGrp="1"/>
          </p:cNvSpPr>
          <p:nvPr>
            <p:ph idx="1"/>
          </p:nvPr>
        </p:nvSpPr>
        <p:spPr>
          <a:xfrm>
            <a:off x="1831545" y="1544098"/>
            <a:ext cx="7016195" cy="3813728"/>
          </a:xfrm>
        </p:spPr>
        <p:txBody>
          <a:bodyPr>
            <a:noAutofit/>
          </a:bodyPr>
          <a:lstStyle/>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A register is a temporary unit of memory in the CPU.</a:t>
            </a:r>
          </a:p>
          <a:p>
            <a:pPr algn="just">
              <a:buNone/>
            </a:pPr>
            <a:r>
              <a:rPr lang="en-IN" sz="3200" b="1" dirty="0" smtClean="0">
                <a:effectLst>
                  <a:outerShdw blurRad="38100" dist="38100" dir="2700000" algn="tl">
                    <a:srgbClr val="000000">
                      <a:alpha val="43137"/>
                    </a:srgbClr>
                  </a:outerShdw>
                </a:effectLst>
                <a:cs typeface="Arial" charset="0"/>
              </a:rPr>
              <a:t> </a:t>
            </a:r>
          </a:p>
          <a:p>
            <a:pPr algn="just">
              <a:buFont typeface="Wingdings" pitchFamily="2" charset="2"/>
              <a:buChar char="ü"/>
            </a:pPr>
            <a:r>
              <a:rPr lang="en-IN" sz="3200" b="1" dirty="0" smtClean="0">
                <a:effectLst>
                  <a:outerShdw blurRad="38100" dist="38100" dir="2700000" algn="tl">
                    <a:srgbClr val="000000">
                      <a:alpha val="43137"/>
                    </a:srgbClr>
                  </a:outerShdw>
                </a:effectLst>
                <a:cs typeface="Arial" charset="0"/>
              </a:rPr>
              <a:t>These receive data/information and then this data/information is held in them as per the requirement.</a:t>
            </a:r>
          </a:p>
        </p:txBody>
      </p:sp>
      <p:sp>
        <p:nvSpPr>
          <p:cNvPr id="7" name="Rectangle 6"/>
          <p:cNvSpPr/>
          <p:nvPr/>
        </p:nvSpPr>
        <p:spPr>
          <a:xfrm>
            <a:off x="214282" y="357166"/>
            <a:ext cx="1620957" cy="1200329"/>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r>
              <a:rPr lang="en-IN"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rial" charset="0"/>
                <a:cs typeface="Arial" charset="0"/>
              </a:rPr>
              <a:t>MR</a:t>
            </a:r>
            <a:endParaRPr lang="en-IN"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Output Unit</a:t>
            </a:r>
          </a:p>
        </p:txBody>
      </p:sp>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output unit consists of output devices that are attached with the computer.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converts the binary data coming from CPU to human understandable from. The</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common output devices are monitor, printer, plotter etc.</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643042" y="3071810"/>
            <a:ext cx="7016195" cy="78581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Hardware and Software</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1500174"/>
            <a:ext cx="2286016" cy="859205"/>
          </a:xfrm>
        </p:spPr>
        <p:txBody>
          <a:bodyPr/>
          <a:lstStyle/>
          <a:p>
            <a:r>
              <a:rPr lang="en-IN" b="1" dirty="0" smtClean="0">
                <a:solidFill>
                  <a:srgbClr val="FFC000"/>
                </a:solidFill>
                <a:effectLst>
                  <a:outerShdw blurRad="38100" dist="38100" dir="2700000" algn="tl">
                    <a:srgbClr val="000000">
                      <a:alpha val="43137"/>
                    </a:srgbClr>
                  </a:outerShdw>
                </a:effectLst>
              </a:rPr>
              <a:t>Unit I</a:t>
            </a:r>
            <a:endParaRPr lang="en-US"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28596" y="2285993"/>
            <a:ext cx="8358246" cy="785818"/>
          </a:xfrm>
        </p:spPr>
        <p:txBody>
          <a:bodyPr>
            <a:noAutofit/>
          </a:bodyPr>
          <a:lstStyle/>
          <a:p>
            <a:r>
              <a:rPr lang="en-IN" sz="3600" b="1" dirty="0" smtClean="0">
                <a:solidFill>
                  <a:srgbClr val="FFFF00"/>
                </a:solidFill>
                <a:effectLst>
                  <a:outerShdw blurRad="38100" dist="38100" dir="2700000" algn="tl">
                    <a:srgbClr val="000000">
                      <a:alpha val="43137"/>
                    </a:srgbClr>
                  </a:outerShdw>
                </a:effectLst>
              </a:rPr>
              <a:t>Computer Systems and Organisation (CSO) </a:t>
            </a:r>
            <a:endParaRPr lang="en-IN" sz="3600" dirty="0">
              <a:solidFill>
                <a:srgbClr val="FFFF00"/>
              </a:solidFill>
              <a:effectLst>
                <a:outerShdw blurRad="38100" dist="38100" dir="2700000" algn="tl">
                  <a:srgbClr val="000000">
                    <a:alpha val="43137"/>
                  </a:srgbClr>
                </a:outerShdw>
              </a:effectLst>
            </a:endParaRPr>
          </a:p>
        </p:txBody>
      </p:sp>
      <p:sp>
        <p:nvSpPr>
          <p:cNvPr id="4" name="Rectangle 4"/>
          <p:cNvSpPr>
            <a:spLocks noChangeArrowheads="1"/>
          </p:cNvSpPr>
          <p:nvPr/>
        </p:nvSpPr>
        <p:spPr bwMode="auto">
          <a:xfrm>
            <a:off x="395536" y="2996952"/>
            <a:ext cx="4581639" cy="584775"/>
          </a:xfrm>
          <a:prstGeom prst="rect">
            <a:avLst/>
          </a:prstGeom>
          <a:noFill/>
          <a:ln w="9525">
            <a:noFill/>
            <a:miter lim="800000"/>
            <a:headEnd/>
            <a:tailEnd/>
          </a:ln>
        </p:spPr>
        <p:txBody>
          <a:bodyPr wrap="none">
            <a:spAutoFit/>
          </a:bodyPr>
          <a:lstStyle/>
          <a:p>
            <a:r>
              <a:rPr lang="en-IN" sz="3200" b="1" dirty="0">
                <a:solidFill>
                  <a:srgbClr val="66FF33"/>
                </a:solidFill>
              </a:rPr>
              <a:t> </a:t>
            </a:r>
            <a:r>
              <a:rPr lang="en-IN" sz="3200" b="1" dirty="0" smtClean="0">
                <a:solidFill>
                  <a:srgbClr val="66FF33"/>
                </a:solidFill>
              </a:rPr>
              <a:t>(10 </a:t>
            </a:r>
            <a:r>
              <a:rPr lang="en-IN" sz="3200" b="1" dirty="0">
                <a:solidFill>
                  <a:srgbClr val="66FF33"/>
                </a:solidFill>
              </a:rPr>
              <a:t>Theory + </a:t>
            </a:r>
            <a:r>
              <a:rPr lang="en-IN" sz="3200" b="1" dirty="0" smtClean="0">
                <a:solidFill>
                  <a:srgbClr val="66FF33"/>
                </a:solidFill>
              </a:rPr>
              <a:t>02 </a:t>
            </a:r>
            <a:r>
              <a:rPr lang="en-IN" sz="3200" b="1" dirty="0">
                <a:solidFill>
                  <a:srgbClr val="66FF33"/>
                </a:solidFill>
              </a:rPr>
              <a:t>Practical)</a:t>
            </a:r>
            <a:endParaRPr lang="en-IN" sz="3200" dirty="0">
              <a:solidFill>
                <a:srgbClr val="66FF33"/>
              </a:solidFill>
            </a:endParaRPr>
          </a:p>
        </p:txBody>
      </p:sp>
      <p:sp>
        <p:nvSpPr>
          <p:cNvPr id="5" name="Rectangle 110"/>
          <p:cNvSpPr txBox="1">
            <a:spLocks noChangeArrowheads="1"/>
          </p:cNvSpPr>
          <p:nvPr/>
        </p:nvSpPr>
        <p:spPr>
          <a:xfrm>
            <a:off x="285720" y="5072074"/>
            <a:ext cx="8643998" cy="1143008"/>
          </a:xfrm>
          <a:prstGeom prst="rect">
            <a:avLst/>
          </a:prstGeom>
          <a:noFill/>
          <a:effectLst>
            <a:outerShdw blurRad="50800" dist="38100" dir="2700000" algn="tl" rotWithShape="0">
              <a:prstClr val="black">
                <a:alpha val="40000"/>
              </a:prstClr>
            </a:outerShdw>
          </a:effectLst>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Department of Computer Science,</a:t>
            </a:r>
            <a:r>
              <a:rPr kumimoji="0" lang="en-US" sz="22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Sainik School  </a:t>
            </a:r>
            <a:r>
              <a:rPr kumimoji="0" lang="en-US" sz="2200" b="1" i="0" u="none" strike="noStrike" kern="1200" cap="none" spc="0" normalizeH="0" noProof="0" dirty="0" err="1"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Gopalganj</a:t>
            </a: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smtClean="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Cell :9931640949</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Email : manish_mca2004@rediffmail.com</a:t>
            </a:r>
            <a:endParaRPr kumimoji="0" lang="es-ES" sz="2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Rectangle 110"/>
          <p:cNvSpPr txBox="1">
            <a:spLocks noChangeArrowheads="1"/>
          </p:cNvSpPr>
          <p:nvPr/>
        </p:nvSpPr>
        <p:spPr bwMode="auto">
          <a:xfrm>
            <a:off x="395536" y="4293096"/>
            <a:ext cx="8072465" cy="544513"/>
          </a:xfrm>
          <a:prstGeom prst="rect">
            <a:avLst/>
          </a:prstGeom>
          <a:noFill/>
          <a:ln w="9525">
            <a:noFill/>
            <a:miter lim="800000"/>
            <a:headEnd/>
            <a:tailEnd/>
          </a:ln>
          <a:effectLst/>
        </p:spPr>
        <p:txBody>
          <a:bodyPr anchor="ctr"/>
          <a:lstStyle/>
          <a:p>
            <a:pPr>
              <a:defRPr/>
            </a:pPr>
            <a:r>
              <a:rPr lang="es-UY" sz="3200" b="1" kern="0" dirty="0" err="1" smtClean="0">
                <a:solidFill>
                  <a:srgbClr val="FFFF00"/>
                </a:solidFill>
                <a:effectLst>
                  <a:outerShdw blurRad="38100" dist="38100" dir="2700000" algn="tl">
                    <a:srgbClr val="000000">
                      <a:alpha val="43137"/>
                    </a:srgbClr>
                  </a:outerShdw>
                </a:effectLst>
                <a:latin typeface="+mj-lt"/>
                <a:ea typeface="+mj-ea"/>
                <a:cs typeface="+mj-cs"/>
              </a:rPr>
              <a:t>Manish</a:t>
            </a:r>
            <a:r>
              <a:rPr lang="es-UY" sz="3200" b="1" kern="0" dirty="0" smtClean="0">
                <a:solidFill>
                  <a:srgbClr val="FFFF00"/>
                </a:solidFill>
                <a:effectLst>
                  <a:outerShdw blurRad="38100" dist="38100" dir="2700000" algn="tl">
                    <a:srgbClr val="000000">
                      <a:alpha val="43137"/>
                    </a:srgbClr>
                  </a:outerShdw>
                </a:effectLst>
                <a:latin typeface="+mj-lt"/>
                <a:ea typeface="+mj-ea"/>
                <a:cs typeface="+mj-cs"/>
              </a:rPr>
              <a:t> </a:t>
            </a:r>
            <a:r>
              <a:rPr lang="es-UY" sz="3200" b="1" kern="0" dirty="0" err="1" smtClean="0">
                <a:solidFill>
                  <a:srgbClr val="FFFF00"/>
                </a:solidFill>
                <a:effectLst>
                  <a:outerShdw blurRad="38100" dist="38100" dir="2700000" algn="tl">
                    <a:srgbClr val="000000">
                      <a:alpha val="43137"/>
                    </a:srgbClr>
                  </a:outerShdw>
                </a:effectLst>
                <a:latin typeface="+mj-lt"/>
                <a:ea typeface="+mj-ea"/>
                <a:cs typeface="+mj-cs"/>
              </a:rPr>
              <a:t>Kumar</a:t>
            </a:r>
            <a:endParaRPr lang="es-UY" sz="3200" b="1" kern="0" dirty="0" smtClean="0">
              <a:solidFill>
                <a:srgbClr val="FFFF00"/>
              </a:solidFill>
              <a:effectLst>
                <a:outerShdw blurRad="38100" dist="38100" dir="2700000" algn="tl">
                  <a:srgbClr val="000000">
                    <a:alpha val="43137"/>
                  </a:srgbClr>
                </a:outerShdw>
              </a:effectLst>
              <a:latin typeface="+mj-lt"/>
              <a:ea typeface="+mj-ea"/>
              <a:cs typeface="+mj-cs"/>
            </a:endParaRPr>
          </a:p>
          <a:p>
            <a:pPr>
              <a:defRPr/>
            </a:pPr>
            <a:r>
              <a:rPr lang="es-UY" sz="2000" b="1" kern="0" dirty="0" smtClean="0">
                <a:solidFill>
                  <a:srgbClr val="FFFF00"/>
                </a:solidFill>
                <a:effectLst>
                  <a:outerShdw blurRad="38100" dist="38100" dir="2700000" algn="tl">
                    <a:srgbClr val="000000">
                      <a:alpha val="43137"/>
                    </a:srgbClr>
                  </a:outerShdw>
                </a:effectLst>
                <a:latin typeface="+mj-lt"/>
                <a:ea typeface="+mj-ea"/>
                <a:cs typeface="+mj-cs"/>
              </a:rPr>
              <a:t>M Phil (</a:t>
            </a:r>
            <a:r>
              <a:rPr lang="es-UY" sz="2000" b="1" kern="0" dirty="0" err="1" smtClean="0">
                <a:solidFill>
                  <a:srgbClr val="FFFF00"/>
                </a:solidFill>
                <a:effectLst>
                  <a:outerShdw blurRad="38100" dist="38100" dir="2700000" algn="tl">
                    <a:srgbClr val="000000">
                      <a:alpha val="43137"/>
                    </a:srgbClr>
                  </a:outerShdw>
                </a:effectLst>
                <a:latin typeface="+mj-lt"/>
                <a:ea typeface="+mj-ea"/>
                <a:cs typeface="+mj-cs"/>
              </a:rPr>
              <a:t>Computer</a:t>
            </a:r>
            <a:r>
              <a:rPr lang="es-UY" sz="2000" b="1" kern="0" dirty="0" smtClean="0">
                <a:solidFill>
                  <a:srgbClr val="FFFF00"/>
                </a:solidFill>
                <a:effectLst>
                  <a:outerShdw blurRad="38100" dist="38100" dir="2700000" algn="tl">
                    <a:srgbClr val="000000">
                      <a:alpha val="43137"/>
                    </a:srgbClr>
                  </a:outerShdw>
                </a:effectLst>
                <a:latin typeface="+mj-lt"/>
                <a:ea typeface="+mj-ea"/>
                <a:cs typeface="+mj-cs"/>
              </a:rPr>
              <a:t> Sc) </a:t>
            </a:r>
            <a:endParaRPr lang="es-ES" sz="2000" b="1" kern="0" dirty="0">
              <a:solidFill>
                <a:srgbClr val="FFFF00"/>
              </a:solidFill>
              <a:effectLst>
                <a:outerShdw blurRad="38100" dist="38100" dir="2700000" algn="tl">
                  <a:srgbClr val="000000">
                    <a:alpha val="43137"/>
                  </a:srgbClr>
                </a:outerShdw>
              </a:effectLst>
              <a:latin typeface="+mj-lt"/>
              <a:ea typeface="+mj-ea"/>
              <a:cs typeface="+mj-cs"/>
            </a:endParaRPr>
          </a:p>
        </p:txBody>
      </p:sp>
      <p:sp>
        <p:nvSpPr>
          <p:cNvPr id="9" name="Rectangle 110"/>
          <p:cNvSpPr txBox="1">
            <a:spLocks noChangeArrowheads="1"/>
          </p:cNvSpPr>
          <p:nvPr/>
        </p:nvSpPr>
        <p:spPr>
          <a:xfrm>
            <a:off x="323528" y="3645024"/>
            <a:ext cx="1714511" cy="544512"/>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62500" lnSpcReduction="20000"/>
          </a:bodyPr>
          <a:lstStyle/>
          <a:p>
            <a:pPr marL="0" marR="0" lvl="0" indent="0" fontAlgn="auto">
              <a:lnSpc>
                <a:spcPct val="100000"/>
              </a:lnSpc>
              <a:spcBef>
                <a:spcPct val="0"/>
              </a:spcBef>
              <a:spcAft>
                <a:spcPts val="0"/>
              </a:spcAft>
              <a:buClrTx/>
              <a:buSzTx/>
              <a:tabLst/>
              <a:defRPr/>
            </a:pPr>
            <a:r>
              <a:rPr lang="en-US" sz="3600" b="1" dirty="0" smtClean="0">
                <a:solidFill>
                  <a:schemeClr val="bg1"/>
                </a:solidFill>
                <a:latin typeface="+mj-lt"/>
                <a:ea typeface="+mj-ea"/>
                <a:cs typeface="+mj-cs"/>
              </a:rPr>
              <a:t>Prepared by</a:t>
            </a:r>
            <a:endParaRPr lang="es-ES" sz="3600" b="1" dirty="0" smtClean="0">
              <a:solidFill>
                <a:schemeClr val="bg1"/>
              </a:solidFill>
              <a:latin typeface="+mj-lt"/>
              <a:ea typeface="+mj-ea"/>
              <a:cs typeface="+mj-cs"/>
            </a:endParaRPr>
          </a:p>
        </p:txBody>
      </p:sp>
      <p:sp>
        <p:nvSpPr>
          <p:cNvPr id="11" name="Rectangle 4"/>
          <p:cNvSpPr>
            <a:spLocks noChangeArrowheads="1"/>
          </p:cNvSpPr>
          <p:nvPr/>
        </p:nvSpPr>
        <p:spPr bwMode="auto">
          <a:xfrm>
            <a:off x="6929454" y="6215082"/>
            <a:ext cx="1766189" cy="400110"/>
          </a:xfrm>
          <a:prstGeom prst="rect">
            <a:avLst/>
          </a:prstGeom>
          <a:noFill/>
          <a:ln w="9525">
            <a:noFill/>
            <a:miter lim="800000"/>
            <a:headEnd/>
            <a:tailEnd/>
          </a:ln>
        </p:spPr>
        <p:txBody>
          <a:bodyPr wrap="none">
            <a:spAutoFit/>
          </a:bodyPr>
          <a:lstStyle/>
          <a:p>
            <a:r>
              <a:rPr lang="en-IN" sz="2000" b="1" dirty="0">
                <a:solidFill>
                  <a:srgbClr val="FFFF00"/>
                </a:solidFill>
                <a:effectLst>
                  <a:outerShdw blurRad="38100" dist="38100" dir="2700000" algn="tl">
                    <a:srgbClr val="000000">
                      <a:alpha val="43137"/>
                    </a:srgbClr>
                  </a:outerShdw>
                </a:effectLst>
              </a:rPr>
              <a:t>Courtesy  CBSE</a:t>
            </a: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Hardware and Software</a:t>
            </a:r>
            <a:endParaRPr lang="en-IN" sz="40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928794" y="1593069"/>
            <a:ext cx="6858048" cy="4401205"/>
          </a:xfrm>
          <a:prstGeom prst="rect">
            <a:avLst/>
          </a:prstGeom>
        </p:spPr>
        <p:txBody>
          <a:bodyPr wrap="square">
            <a:spAutoFit/>
          </a:bodyPr>
          <a:lstStyle/>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A program is a sequence of instructions that perform a particular task. A set of programs form a software. </a:t>
            </a:r>
          </a:p>
          <a:p>
            <a:pPr algn="just"/>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It is the software which gives hardware its capability. </a:t>
            </a:r>
          </a:p>
          <a:p>
            <a:pPr algn="just"/>
            <a:endParaRPr lang="en-IN" sz="28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2800" b="1" dirty="0" smtClean="0">
                <a:solidFill>
                  <a:schemeClr val="bg1"/>
                </a:solidFill>
                <a:effectLst>
                  <a:outerShdw blurRad="38100" dist="38100" dir="2700000" algn="tl">
                    <a:srgbClr val="000000">
                      <a:alpha val="43137"/>
                    </a:srgbClr>
                  </a:outerShdw>
                </a:effectLst>
              </a:rPr>
              <a:t>Hardware is of no use without software and software cannot be used without hardware.</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Types of Software</a:t>
            </a:r>
            <a:endParaRPr lang="en-IN" sz="4000" b="1" dirty="0">
              <a:solidFill>
                <a:srgbClr val="FFFF00"/>
              </a:solidFill>
              <a:effectLst>
                <a:outerShdw blurRad="38100" dist="38100" dir="2700000" algn="tl">
                  <a:srgbClr val="000000">
                    <a:alpha val="43137"/>
                  </a:srgbClr>
                </a:outerShdw>
              </a:effectLst>
            </a:endParaRP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Software can be broadly are categorized as:</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System Software</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D68B1C"/>
                </a:solidFill>
                <a:effectLst>
                  <a:outerShdw blurRad="38100" dist="38100" dir="2700000" algn="tl">
                    <a:srgbClr val="000000">
                      <a:alpha val="43137"/>
                    </a:srgbClr>
                  </a:outerShdw>
                </a:effectLst>
              </a:rPr>
              <a:t>Application Software</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Utility Software</a:t>
            </a:r>
            <a:endParaRPr lang="en-IN" sz="32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Types of Software</a:t>
            </a:r>
            <a:endParaRPr lang="en-IN" sz="4000" b="1" dirty="0">
              <a:solidFill>
                <a:srgbClr val="FFFF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l="16992" t="25781" r="15039" b="21094"/>
          <a:stretch>
            <a:fillRect/>
          </a:stretch>
        </p:blipFill>
        <p:spPr bwMode="auto">
          <a:xfrm>
            <a:off x="1672458" y="1714488"/>
            <a:ext cx="7190024" cy="4214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System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System Software is the software that is directly related to coordinating computer operations and performs tasks associated with controlling and utilizing computer hardware. These programs assist in running application programs and are designed to control the operation of a computer system. </a:t>
            </a:r>
            <a:endParaRPr lang="en-IN"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System Software</a:t>
            </a:r>
          </a:p>
        </p:txBody>
      </p:sp>
      <p:sp>
        <p:nvSpPr>
          <p:cNvPr id="5" name="Rectangle 4"/>
          <p:cNvSpPr/>
          <p:nvPr/>
        </p:nvSpPr>
        <p:spPr>
          <a:xfrm>
            <a:off x="2071670" y="1857364"/>
            <a:ext cx="664373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System software directs the computer what to do, when to do and how to do. System software can be further categorized into:-</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Operating System</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Language Translators</a:t>
            </a:r>
            <a:endParaRPr lang="en-IN" sz="32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Operating System</a:t>
            </a:r>
          </a:p>
        </p:txBody>
      </p:sp>
      <p:sp>
        <p:nvSpPr>
          <p:cNvPr id="5" name="Rectangle 4"/>
          <p:cNvSpPr/>
          <p:nvPr/>
        </p:nvSpPr>
        <p:spPr>
          <a:xfrm>
            <a:off x="2071670" y="1857364"/>
            <a:ext cx="6643734"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rPr>
              <a:t> An Operating system is the most important system software. </a:t>
            </a:r>
          </a:p>
          <a:p>
            <a:pPr algn="just"/>
            <a:endParaRPr lang="en-IN" sz="3200" b="1" dirty="0" smtClean="0">
              <a:solidFill>
                <a:schemeClr val="bg1"/>
              </a:solidFill>
            </a:endParaRPr>
          </a:p>
          <a:p>
            <a:pPr algn="just">
              <a:buFont typeface="Wingdings" pitchFamily="2" charset="2"/>
              <a:buChar char="ü"/>
            </a:pPr>
            <a:r>
              <a:rPr lang="en-IN" sz="3200" b="1" dirty="0" smtClean="0">
                <a:solidFill>
                  <a:schemeClr val="bg1"/>
                </a:solidFill>
              </a:rPr>
              <a:t>It is a set of programs that control and supervise the hardware of a computer and also provide services to application software, programmers and users.  Ex :- </a:t>
            </a:r>
            <a:r>
              <a:rPr lang="en-IN" sz="3200" b="1" dirty="0" smtClean="0">
                <a:solidFill>
                  <a:schemeClr val="bg1"/>
                </a:solidFill>
              </a:rPr>
              <a:t>DOS, Windows, Unix, Linux, Solaris, etc.</a:t>
            </a:r>
            <a:endParaRPr lang="en-IN" sz="3200" b="1" dirty="0">
              <a:solidFill>
                <a:schemeClr val="bg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1857356" y="357166"/>
            <a:ext cx="7016195" cy="1143000"/>
          </a:xfrm>
        </p:spPr>
        <p:txBody>
          <a:bodyPr>
            <a:normAutofit/>
          </a:bodyPr>
          <a:lstStyle/>
          <a:p>
            <a:pPr algn="ctr"/>
            <a:r>
              <a:rPr lang="en-IN" sz="4000" b="1" dirty="0" smtClean="0">
                <a:solidFill>
                  <a:srgbClr val="FFFF00"/>
                </a:solidFill>
                <a:effectLst>
                  <a:outerShdw blurRad="38100" dist="38100" dir="2700000" algn="tl">
                    <a:srgbClr val="000000">
                      <a:alpha val="43137"/>
                    </a:srgbClr>
                  </a:outerShdw>
                </a:effectLst>
              </a:rPr>
              <a:t>Functions of Operating </a:t>
            </a:r>
            <a:r>
              <a:rPr lang="en-IN" sz="4000" b="1" dirty="0" smtClean="0">
                <a:solidFill>
                  <a:srgbClr val="FFFF00"/>
                </a:solidFill>
                <a:effectLst>
                  <a:outerShdw blurRad="38100" dist="38100" dir="2700000" algn="tl">
                    <a:srgbClr val="000000">
                      <a:alpha val="43137"/>
                    </a:srgbClr>
                  </a:outerShdw>
                </a:effectLst>
              </a:rPr>
              <a:t>System</a:t>
            </a:r>
          </a:p>
        </p:txBody>
      </p:sp>
      <p:sp>
        <p:nvSpPr>
          <p:cNvPr id="5" name="Rectangle 4"/>
          <p:cNvSpPr/>
          <p:nvPr/>
        </p:nvSpPr>
        <p:spPr>
          <a:xfrm>
            <a:off x="2051720" y="1844824"/>
            <a:ext cx="6643734" cy="2554545"/>
          </a:xfrm>
          <a:prstGeom prst="rect">
            <a:avLst/>
          </a:prstGeom>
        </p:spPr>
        <p:txBody>
          <a:bodyPr wrap="square">
            <a:spAutoFit/>
          </a:bodyPr>
          <a:lstStyle/>
          <a:p>
            <a:pPr algn="just"/>
            <a:endParaRPr lang="en-IN" sz="3200" b="1" dirty="0" smtClean="0">
              <a:solidFill>
                <a:schemeClr val="bg1"/>
              </a:solidFill>
            </a:endParaRPr>
          </a:p>
          <a:p>
            <a:pPr algn="just">
              <a:buFont typeface="Wingdings" pitchFamily="2" charset="2"/>
              <a:buChar char="ü"/>
            </a:pPr>
            <a:r>
              <a:rPr lang="en-IN" sz="3200" b="1" dirty="0" smtClean="0">
                <a:solidFill>
                  <a:schemeClr val="bg1"/>
                </a:solidFill>
              </a:rPr>
              <a:t>Process Management</a:t>
            </a:r>
          </a:p>
          <a:p>
            <a:pPr algn="just">
              <a:buFont typeface="Wingdings" pitchFamily="2" charset="2"/>
              <a:buChar char="ü"/>
            </a:pPr>
            <a:r>
              <a:rPr lang="en-IN" sz="3200" b="1" dirty="0" smtClean="0">
                <a:solidFill>
                  <a:schemeClr val="bg1"/>
                </a:solidFill>
              </a:rPr>
              <a:t>Memory Management</a:t>
            </a:r>
          </a:p>
          <a:p>
            <a:pPr algn="just">
              <a:buFont typeface="Wingdings" pitchFamily="2" charset="2"/>
              <a:buChar char="ü"/>
            </a:pPr>
            <a:r>
              <a:rPr lang="en-IN" sz="3200" b="1" dirty="0" smtClean="0">
                <a:solidFill>
                  <a:schemeClr val="bg1"/>
                </a:solidFill>
              </a:rPr>
              <a:t>File Management</a:t>
            </a:r>
          </a:p>
          <a:p>
            <a:pPr algn="just">
              <a:buFont typeface="Wingdings" pitchFamily="2" charset="2"/>
              <a:buChar char="ü"/>
            </a:pPr>
            <a:r>
              <a:rPr lang="en-IN" sz="3200" b="1" dirty="0" smtClean="0">
                <a:solidFill>
                  <a:schemeClr val="bg1"/>
                </a:solidFill>
              </a:rPr>
              <a:t>I/O Device Management</a:t>
            </a:r>
            <a:endParaRPr lang="en-IN" sz="3200" b="1" dirty="0" smtClean="0">
              <a:solidFill>
                <a:schemeClr val="bg1"/>
              </a:solidFill>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259632" y="908720"/>
            <a:ext cx="7215206" cy="5040560"/>
          </a:xfrm>
        </p:spPr>
        <p:txBody>
          <a:bodyPr>
            <a:normAutofit/>
          </a:bodyPr>
          <a:lstStyle/>
          <a:p>
            <a:pPr marL="742950" indent="-742950"/>
            <a:r>
              <a:rPr lang="en-IN" b="1" u="sng" dirty="0" smtClean="0">
                <a:solidFill>
                  <a:srgbClr val="FFFF00"/>
                </a:solidFill>
                <a:effectLst>
                  <a:outerShdw blurRad="38100" dist="38100" dir="2700000" algn="tl">
                    <a:srgbClr val="000000">
                      <a:alpha val="43137"/>
                    </a:srgbClr>
                  </a:outerShdw>
                </a:effectLst>
              </a:rPr>
              <a:t>LANGUAGE TRANSLATOR</a:t>
            </a:r>
            <a:br>
              <a:rPr lang="en-IN" b="1" u="sng" dirty="0" smtClean="0">
                <a:solidFill>
                  <a:srgbClr val="FFFF00"/>
                </a:solidFill>
                <a:effectLst>
                  <a:outerShdw blurRad="38100" dist="38100" dir="2700000" algn="tl">
                    <a:srgbClr val="000000">
                      <a:alpha val="43137"/>
                    </a:srgbClr>
                  </a:outerShdw>
                </a:effectLst>
              </a:rPr>
            </a:br>
            <a:r>
              <a:rPr lang="en-IN" b="1" u="sng" dirty="0" smtClean="0">
                <a:solidFill>
                  <a:srgbClr val="FFFF00"/>
                </a:solidFill>
                <a:effectLst>
                  <a:outerShdw blurRad="38100" dist="38100" dir="2700000" algn="tl">
                    <a:srgbClr val="000000">
                      <a:alpha val="43137"/>
                    </a:srgbClr>
                  </a:outerShdw>
                </a:effectLst>
              </a:rPr>
              <a:t/>
            </a:r>
            <a:br>
              <a:rPr lang="en-IN" b="1" u="sng" dirty="0" smtClean="0">
                <a:solidFill>
                  <a:srgbClr val="FFFF00"/>
                </a:solidFill>
                <a:effectLst>
                  <a:outerShdw blurRad="38100" dist="38100" dir="2700000" algn="tl">
                    <a:srgbClr val="000000">
                      <a:alpha val="43137"/>
                    </a:srgbClr>
                  </a:outerShdw>
                </a:effectLst>
              </a:rPr>
            </a:br>
            <a:r>
              <a:rPr lang="en-IN" dirty="0" smtClean="0">
                <a:solidFill>
                  <a:srgbClr val="FFFF00"/>
                </a:solidFill>
                <a:effectLst>
                  <a:outerShdw blurRad="38100" dist="38100" dir="2700000" algn="tl">
                    <a:srgbClr val="000000">
                      <a:alpha val="43137"/>
                    </a:srgbClr>
                  </a:outerShdw>
                </a:effectLst>
                <a:sym typeface="Wingdings" pitchFamily="2" charset="2"/>
              </a:rPr>
              <a:t></a:t>
            </a:r>
            <a:r>
              <a:rPr lang="en-IN" dirty="0" smtClean="0">
                <a:solidFill>
                  <a:srgbClr val="FFFF00"/>
                </a:solidFill>
              </a:rPr>
              <a:t>Compiler</a:t>
            </a:r>
            <a:br>
              <a:rPr lang="en-IN" dirty="0" smtClean="0">
                <a:solidFill>
                  <a:srgbClr val="FFFF00"/>
                </a:solidFill>
              </a:rPr>
            </a:br>
            <a:r>
              <a:rPr lang="en-IN" dirty="0" smtClean="0">
                <a:solidFill>
                  <a:srgbClr val="FFFF00"/>
                </a:solidFill>
              </a:rPr>
              <a:t/>
            </a:r>
            <a:br>
              <a:rPr lang="en-IN" dirty="0" smtClean="0">
                <a:solidFill>
                  <a:srgbClr val="FFFF00"/>
                </a:solidFill>
              </a:rPr>
            </a:br>
            <a:r>
              <a:rPr lang="en-IN" dirty="0" smtClean="0">
                <a:solidFill>
                  <a:srgbClr val="FFFF00"/>
                </a:solidFill>
                <a:sym typeface="Wingdings" pitchFamily="2" charset="2"/>
              </a:rPr>
              <a:t></a:t>
            </a:r>
            <a:r>
              <a:rPr lang="en-IN" dirty="0" smtClean="0">
                <a:solidFill>
                  <a:srgbClr val="FFFF00"/>
                </a:solidFill>
              </a:rPr>
              <a:t>Interpreter</a:t>
            </a:r>
            <a:br>
              <a:rPr lang="en-IN" dirty="0" smtClean="0">
                <a:solidFill>
                  <a:srgbClr val="FFFF00"/>
                </a:solidFill>
              </a:rPr>
            </a:br>
            <a:r>
              <a:rPr lang="en-IN" dirty="0" smtClean="0">
                <a:solidFill>
                  <a:srgbClr val="FFFF00"/>
                </a:solidFill>
              </a:rPr>
              <a:t/>
            </a:r>
            <a:br>
              <a:rPr lang="en-IN" dirty="0" smtClean="0">
                <a:solidFill>
                  <a:srgbClr val="FFFF00"/>
                </a:solidFill>
              </a:rPr>
            </a:br>
            <a:r>
              <a:rPr lang="en-IN" dirty="0" smtClean="0">
                <a:solidFill>
                  <a:srgbClr val="FFFF00"/>
                </a:solidFill>
                <a:sym typeface="Wingdings" pitchFamily="2" charset="2"/>
              </a:rPr>
              <a:t></a:t>
            </a:r>
            <a:r>
              <a:rPr lang="en-IN" dirty="0" smtClean="0">
                <a:solidFill>
                  <a:srgbClr val="FFFF00"/>
                </a:solidFill>
              </a:rPr>
              <a:t>Assembler</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grpSp>
        <p:nvGrpSpPr>
          <p:cNvPr id="2" name="Group 5"/>
          <p:cNvGrpSpPr/>
          <p:nvPr/>
        </p:nvGrpSpPr>
        <p:grpSpPr>
          <a:xfrm>
            <a:off x="1878037" y="2338408"/>
            <a:ext cx="6122987" cy="4019550"/>
            <a:chOff x="1878037" y="2338408"/>
            <a:chExt cx="6122987" cy="4019550"/>
          </a:xfrm>
        </p:grpSpPr>
        <p:pic>
          <p:nvPicPr>
            <p:cNvPr id="1026" name="Picture 2" descr="C:\Users\Prakruti\Desktop\compiler12.png"/>
            <p:cNvPicPr>
              <a:picLocks noChangeAspect="1" noChangeArrowheads="1"/>
            </p:cNvPicPr>
            <p:nvPr/>
          </p:nvPicPr>
          <p:blipFill>
            <a:blip r:embed="rId4" cstate="print"/>
            <a:srcRect/>
            <a:stretch>
              <a:fillRect/>
            </a:stretch>
          </p:blipFill>
          <p:spPr bwMode="auto">
            <a:xfrm>
              <a:off x="1878037" y="2338408"/>
              <a:ext cx="6122987" cy="4019550"/>
            </a:xfrm>
            <a:prstGeom prst="rect">
              <a:avLst/>
            </a:prstGeom>
            <a:ln>
              <a:noFill/>
            </a:ln>
            <a:effectLst>
              <a:softEdge rad="112500"/>
            </a:effectLst>
          </p:spPr>
        </p:pic>
        <p:sp>
          <p:nvSpPr>
            <p:cNvPr id="5" name="Rectangle 4"/>
            <p:cNvSpPr/>
            <p:nvPr/>
          </p:nvSpPr>
          <p:spPr>
            <a:xfrm>
              <a:off x="2143108" y="2643182"/>
              <a:ext cx="1357322"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COMPILER</a:t>
            </a:r>
          </a:p>
        </p:txBody>
      </p:sp>
      <p:sp>
        <p:nvSpPr>
          <p:cNvPr id="4" name="Content Placeholder 2"/>
          <p:cNvSpPr>
            <a:spLocks noGrp="1"/>
          </p:cNvSpPr>
          <p:nvPr>
            <p:ph idx="1"/>
          </p:nvPr>
        </p:nvSpPr>
        <p:spPr>
          <a:xfrm>
            <a:off x="1071570" y="1214422"/>
            <a:ext cx="7786710"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2050" name="Picture 2" descr="C:\Users\Prakruti\Desktop\compiler.jpg"/>
          <p:cNvPicPr>
            <a:picLocks noChangeAspect="1" noChangeArrowheads="1"/>
          </p:cNvPicPr>
          <p:nvPr/>
        </p:nvPicPr>
        <p:blipFill>
          <a:blip r:embed="rId4" cstate="print"/>
          <a:srcRect/>
          <a:stretch>
            <a:fillRect/>
          </a:stretch>
        </p:blipFill>
        <p:spPr bwMode="auto">
          <a:xfrm>
            <a:off x="2786050" y="2285992"/>
            <a:ext cx="4762500" cy="4286250"/>
          </a:xfrm>
          <a:prstGeom prst="rect">
            <a:avLst/>
          </a:prstGeom>
          <a:ln>
            <a:noFill/>
          </a:ln>
          <a:effectLst>
            <a:softEdge rad="112500"/>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l"/>
            <a:r>
              <a:rPr lang="en-US" b="1" dirty="0" smtClean="0">
                <a:solidFill>
                  <a:srgbClr val="FFFF00"/>
                </a:solidFill>
                <a:effectLst>
                  <a:outerShdw blurRad="38100" dist="38100" dir="2700000" algn="tl">
                    <a:srgbClr val="000000">
                      <a:alpha val="43137"/>
                    </a:srgbClr>
                  </a:outerShdw>
                </a:effectLst>
              </a:rPr>
              <a:t>What you are going to study in this Unit </a:t>
            </a:r>
            <a:r>
              <a:rPr lang="en-US" b="1" dirty="0" smtClean="0">
                <a:solidFill>
                  <a:srgbClr val="FFFF00"/>
                </a:solidFill>
                <a:effectLst>
                  <a:outerShdw blurRad="38100" dist="38100" dir="2700000" algn="tl">
                    <a:srgbClr val="000000">
                      <a:alpha val="43137"/>
                    </a:srgbClr>
                  </a:outerShdw>
                </a:effectLst>
              </a:rPr>
              <a:t>I?</a:t>
            </a:r>
            <a:endParaRPr lang="en-US" b="1" dirty="0">
              <a:solidFill>
                <a:srgbClr val="FFFF00"/>
              </a:solidFill>
              <a:effectLst>
                <a:outerShdw blurRad="38100" dist="38100" dir="2700000" algn="tl">
                  <a:srgbClr val="000000">
                    <a:alpha val="43137"/>
                  </a:srgbClr>
                </a:outerShdw>
              </a:effectLst>
            </a:endParaRPr>
          </a:p>
        </p:txBody>
      </p:sp>
      <p:sp>
        <p:nvSpPr>
          <p:cNvPr id="9" name="Content Placeholder 2"/>
          <p:cNvSpPr>
            <a:spLocks noGrp="1"/>
          </p:cNvSpPr>
          <p:nvPr>
            <p:ph idx="1"/>
          </p:nvPr>
        </p:nvSpPr>
        <p:spPr>
          <a:xfrm>
            <a:off x="755576" y="1124744"/>
            <a:ext cx="8043890" cy="5000660"/>
          </a:xfrm>
        </p:spPr>
        <p:txBody>
          <a:bodyPr>
            <a:noAutofit/>
          </a:bodyPr>
          <a:lstStyle/>
          <a:p>
            <a:r>
              <a:rPr lang="en-US" dirty="0" smtClean="0"/>
              <a:t>Basic </a:t>
            </a:r>
            <a:r>
              <a:rPr lang="en-US" dirty="0" smtClean="0"/>
              <a:t>Computer </a:t>
            </a:r>
            <a:r>
              <a:rPr lang="en-US" dirty="0" err="1" smtClean="0"/>
              <a:t>Organisation</a:t>
            </a:r>
            <a:r>
              <a:rPr lang="en-US" dirty="0" smtClean="0"/>
              <a:t>: Introduction to computer system, hardware, software, input device, output device, CPU, memory (primary, cache and secondary), units of memory (Bit, Byte, KB, MB, GB, TB, PB) </a:t>
            </a:r>
          </a:p>
          <a:p>
            <a:r>
              <a:rPr lang="en-US" dirty="0" smtClean="0"/>
              <a:t>● Types of software: system software (operating systems, system utilities, device drivers), programming tools and language translators (assembler, compiler &amp; interpreter), application software </a:t>
            </a:r>
          </a:p>
          <a:p>
            <a:r>
              <a:rPr lang="en-US" dirty="0" smtClean="0"/>
              <a:t>● Operating system (OS): functions of operating system, OS user interface </a:t>
            </a:r>
          </a:p>
          <a:p>
            <a:pPr marL="514350" indent="-514350" algn="just">
              <a:buFont typeface="Wingdings" pitchFamily="2" charset="2"/>
              <a:buChar char="ü"/>
            </a:pPr>
            <a:endParaRPr lang="en-US" dirty="0"/>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3074" name="Picture 2" descr="C:\Users\Prakruti\Desktop\interp1.jpg"/>
          <p:cNvPicPr>
            <a:picLocks noChangeAspect="1" noChangeArrowheads="1"/>
          </p:cNvPicPr>
          <p:nvPr/>
        </p:nvPicPr>
        <p:blipFill>
          <a:blip r:embed="rId4" cstate="print"/>
          <a:srcRect b="18685"/>
          <a:stretch>
            <a:fillRect/>
          </a:stretch>
        </p:blipFill>
        <p:spPr bwMode="auto">
          <a:xfrm>
            <a:off x="1928794" y="2428868"/>
            <a:ext cx="6076950" cy="37099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INTERPRETER</a:t>
            </a:r>
          </a:p>
        </p:txBody>
      </p:sp>
      <p:sp>
        <p:nvSpPr>
          <p:cNvPr id="4" name="Content Placeholder 2"/>
          <p:cNvSpPr>
            <a:spLocks noGrp="1"/>
          </p:cNvSpPr>
          <p:nvPr>
            <p:ph idx="1"/>
          </p:nvPr>
        </p:nvSpPr>
        <p:spPr>
          <a:xfrm>
            <a:off x="1071570" y="1214422"/>
            <a:ext cx="7715272" cy="1214446"/>
          </a:xfrm>
        </p:spPr>
        <p:txBody>
          <a:bodyPr>
            <a:noAutofit/>
          </a:bodyPr>
          <a:lstStyle/>
          <a:p>
            <a:pPr>
              <a:buNone/>
            </a:pPr>
            <a:r>
              <a:rPr lang="en-IN" sz="3200" b="1" dirty="0" smtClean="0">
                <a:effectLst>
                  <a:outerShdw blurRad="38100" dist="38100" dir="2700000" algn="tl">
                    <a:srgbClr val="000000">
                      <a:alpha val="43137"/>
                    </a:srgbClr>
                  </a:outerShdw>
                </a:effectLst>
              </a:rPr>
              <a:t>	Its a translator used to convert HLL to MLL and vice versa.</a:t>
            </a:r>
          </a:p>
        </p:txBody>
      </p:sp>
      <p:pic>
        <p:nvPicPr>
          <p:cNvPr id="3075" name="Picture 3" descr="C:\Users\Prakruti\Desktop\New folder\Distributions\interp.png"/>
          <p:cNvPicPr>
            <a:picLocks noChangeAspect="1" noChangeArrowheads="1"/>
          </p:cNvPicPr>
          <p:nvPr/>
        </p:nvPicPr>
        <p:blipFill>
          <a:blip r:embed="rId4" cstate="print"/>
          <a:srcRect/>
          <a:stretch>
            <a:fillRect/>
          </a:stretch>
        </p:blipFill>
        <p:spPr bwMode="auto">
          <a:xfrm>
            <a:off x="1500166" y="2857496"/>
            <a:ext cx="7290673" cy="26432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357158" y="285728"/>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ASSEMBLER</a:t>
            </a:r>
            <a:endParaRPr lang="en-IN" b="1" u="sng" dirty="0" smtClean="0">
              <a:solidFill>
                <a:srgbClr val="FFFF0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1115616" y="2276872"/>
            <a:ext cx="7715272" cy="1214446"/>
          </a:xfrm>
        </p:spPr>
        <p:txBody>
          <a:bodyPr>
            <a:noAutofit/>
          </a:bodyPr>
          <a:lstStyle/>
          <a:p>
            <a:pPr indent="4763">
              <a:buNone/>
            </a:pPr>
            <a:r>
              <a:rPr lang="en-US" sz="3200" b="1" dirty="0" smtClean="0"/>
              <a:t>It </a:t>
            </a:r>
            <a:r>
              <a:rPr lang="en-US" sz="3200" b="1" dirty="0" smtClean="0"/>
              <a:t>translates an assembly language program into machine language.</a:t>
            </a:r>
            <a:endParaRPr lang="en-IN" sz="3200" b="1" dirty="0" smtClean="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500002" y="2924944"/>
            <a:ext cx="8643998" cy="785818"/>
          </a:xfrm>
        </p:spPr>
        <p:txBody>
          <a:bodyPr>
            <a:normAutofit/>
          </a:bodyPr>
          <a:lstStyle/>
          <a:p>
            <a:pPr marL="514350" indent="-514350" algn="ctr"/>
            <a:r>
              <a:rPr lang="en-IN" b="1" u="sng" dirty="0" smtClean="0">
                <a:solidFill>
                  <a:srgbClr val="FFFF00"/>
                </a:solidFill>
                <a:effectLst>
                  <a:outerShdw blurRad="38100" dist="38100" dir="2700000" algn="tl">
                    <a:srgbClr val="000000">
                      <a:alpha val="43137"/>
                    </a:srgbClr>
                  </a:outerShdw>
                </a:effectLst>
              </a:rPr>
              <a:t>APPLICATION SOFTWARE</a:t>
            </a:r>
            <a:endParaRPr lang="en-IN" b="1" u="sng" dirty="0" smtClean="0">
              <a:solidFill>
                <a:srgbClr val="FFFF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524315"/>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An application software is bought by the user to perform specific applications or tasks.</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Say for example making a document or making a presentation or handling inventory or managing the employee database.  </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3539430"/>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An application software can be of two types: </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General Purpose Application Software  &amp;</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FF00FF"/>
                </a:solidFill>
                <a:effectLst>
                  <a:outerShdw blurRad="38100" dist="38100" dir="2700000" algn="tl">
                    <a:srgbClr val="000000">
                      <a:alpha val="43137"/>
                    </a:srgbClr>
                  </a:outerShdw>
                </a:effectLst>
              </a:rPr>
              <a:t>Customized Application software.</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5016758"/>
          </a:xfrm>
          <a:prstGeom prst="rect">
            <a:avLst/>
          </a:prstGeom>
        </p:spPr>
        <p:txBody>
          <a:bodyPr wrap="square">
            <a:spAutoFit/>
          </a:bodyPr>
          <a:lstStyle/>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Some of the application software is made for the common users for day to day applications and uses.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These are also referred as Office Tools.</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The users may use them in the manner they want.</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 -</a:t>
            </a:r>
            <a:r>
              <a:rPr lang="en-IN" sz="4000" b="1" dirty="0" smtClean="0">
                <a:solidFill>
                  <a:srgbClr val="66FF33"/>
                </a:solidFill>
                <a:effectLst>
                  <a:outerShdw blurRad="38100" dist="38100" dir="2700000" algn="tl">
                    <a:srgbClr val="000000">
                      <a:alpha val="43137"/>
                    </a:srgbClr>
                  </a:outerShdw>
                </a:effectLst>
              </a:rPr>
              <a:t> General Purpose Application Software </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801314"/>
          </a:xfrm>
          <a:prstGeom prst="rect">
            <a:avLst/>
          </a:prstGeom>
        </p:spPr>
        <p:txBody>
          <a:bodyPr wrap="square">
            <a:spAutoFit/>
          </a:bodyPr>
          <a:lstStyle/>
          <a:p>
            <a:pPr algn="just"/>
            <a:endParaRPr lang="en-IN"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Some of the popular types of general purpose application software are:</a:t>
            </a:r>
          </a:p>
          <a:p>
            <a:pPr algn="just"/>
            <a:endParaRPr lang="en-IN" sz="20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Word Processor</a:t>
            </a:r>
          </a:p>
          <a:p>
            <a:pPr algn="just"/>
            <a:endParaRPr lang="en-IN" sz="24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Presentation Tools</a:t>
            </a:r>
          </a:p>
          <a:p>
            <a:pPr algn="just"/>
            <a:endParaRPr lang="en-IN" sz="24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Spreadsheet Packages</a:t>
            </a:r>
          </a:p>
          <a:p>
            <a:pPr algn="just"/>
            <a:endParaRPr lang="en-IN" sz="24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Database Management System</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 -</a:t>
            </a:r>
            <a:r>
              <a:rPr lang="en-IN" sz="4000" b="1" dirty="0" smtClean="0">
                <a:solidFill>
                  <a:srgbClr val="66FF33"/>
                </a:solidFill>
                <a:effectLst>
                  <a:outerShdw blurRad="38100" dist="38100" dir="2700000" algn="tl">
                    <a:srgbClr val="000000">
                      <a:alpha val="43137"/>
                    </a:srgbClr>
                  </a:outerShdw>
                </a:effectLst>
              </a:rPr>
              <a:t> General Purpose Application Software </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308872"/>
          </a:xfrm>
          <a:prstGeom prst="rect">
            <a:avLst/>
          </a:prstGeom>
        </p:spPr>
        <p:txBody>
          <a:bodyPr wrap="square">
            <a:spAutoFit/>
          </a:bodyPr>
          <a:lstStyle/>
          <a:p>
            <a:pPr algn="just"/>
            <a:endParaRPr lang="en-IN"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Customized Software is one which is tailor made as per the user’s requirement. Such type of software is customer specific.</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It is made keeping in mind the individual needs of the user and so are also referred as Domain Specific Tools</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 -</a:t>
            </a:r>
            <a:r>
              <a:rPr lang="en-IN" sz="4000" b="1" dirty="0" smtClean="0">
                <a:solidFill>
                  <a:srgbClr val="66FF33"/>
                </a:solidFill>
                <a:effectLst>
                  <a:outerShdw blurRad="38100" dist="38100" dir="2700000" algn="tl">
                    <a:srgbClr val="000000">
                      <a:alpha val="43137"/>
                    </a:srgbClr>
                  </a:outerShdw>
                </a:effectLst>
              </a:rPr>
              <a:t> Customized Software</a:t>
            </a:r>
            <a:endParaRPr lang="en-IN" sz="40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928794" y="1571612"/>
            <a:ext cx="6858048" cy="4801314"/>
          </a:xfrm>
          <a:prstGeom prst="rect">
            <a:avLst/>
          </a:prstGeom>
        </p:spPr>
        <p:txBody>
          <a:bodyPr wrap="square">
            <a:spAutoFit/>
          </a:bodyPr>
          <a:lstStyle/>
          <a:p>
            <a:pPr algn="just"/>
            <a:endParaRPr lang="en-IN" b="1" dirty="0" smtClean="0">
              <a:solidFill>
                <a:schemeClr val="bg1"/>
              </a:solidFill>
              <a:effectLst>
                <a:outerShdw blurRad="38100" dist="38100" dir="2700000" algn="tl">
                  <a:srgbClr val="000000">
                    <a:alpha val="43137"/>
                  </a:srgbClr>
                </a:outerShdw>
              </a:effectLst>
            </a:endParaRPr>
          </a:p>
          <a:p>
            <a:pPr algn="just"/>
            <a:r>
              <a:rPr lang="en-US" sz="3200" b="1" dirty="0" smtClean="0">
                <a:solidFill>
                  <a:srgbClr val="FFFF00"/>
                </a:solidFill>
              </a:rPr>
              <a:t>Examples:</a:t>
            </a:r>
            <a:endParaRPr lang="en-IN" sz="3200" b="1" dirty="0" smtClean="0">
              <a:solidFill>
                <a:srgbClr val="FFFF00"/>
              </a:solidFill>
            </a:endParaRP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Inventory Management System &amp; Purchasing System</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School Management System</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Payroll System</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Financial Accounting</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Hotel Management</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Reservation System</a:t>
            </a: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Weather Forecasting system</a:t>
            </a: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Application Software -</a:t>
            </a:r>
            <a:r>
              <a:rPr lang="en-IN" sz="4000" b="1" dirty="0" smtClean="0">
                <a:solidFill>
                  <a:srgbClr val="66FF33"/>
                </a:solidFill>
                <a:effectLst>
                  <a:outerShdw blurRad="38100" dist="38100" dir="2700000" algn="tl">
                    <a:srgbClr val="000000">
                      <a:alpha val="43137"/>
                    </a:srgbClr>
                  </a:outerShdw>
                </a:effectLst>
              </a:rPr>
              <a:t> Customized Software</a:t>
            </a:r>
            <a:endParaRPr lang="en-IN" sz="4000" b="1" dirty="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714348" y="285728"/>
            <a:ext cx="8286808" cy="785818"/>
          </a:xfrm>
        </p:spPr>
        <p:txBody>
          <a:bodyPr>
            <a:normAutofit/>
          </a:bodyPr>
          <a:lstStyle/>
          <a:p>
            <a:pPr algn="l"/>
            <a:r>
              <a:rPr lang="en-US" b="1" dirty="0" smtClean="0">
                <a:solidFill>
                  <a:srgbClr val="FFFF00"/>
                </a:solidFill>
                <a:effectLst>
                  <a:outerShdw blurRad="38100" dist="38100" dir="2700000" algn="tl">
                    <a:srgbClr val="000000">
                      <a:alpha val="43137"/>
                    </a:srgbClr>
                  </a:outerShdw>
                </a:effectLst>
              </a:rPr>
              <a:t>What you are going to study in this Unit II?</a:t>
            </a:r>
            <a:endParaRPr lang="en-US" b="1" dirty="0">
              <a:solidFill>
                <a:srgbClr val="FFFF00"/>
              </a:solidFill>
              <a:effectLst>
                <a:outerShdw blurRad="38100" dist="38100" dir="2700000" algn="tl">
                  <a:srgbClr val="000000">
                    <a:alpha val="43137"/>
                  </a:srgbClr>
                </a:outerShdw>
              </a:effectLst>
            </a:endParaRPr>
          </a:p>
        </p:txBody>
      </p:sp>
      <p:sp>
        <p:nvSpPr>
          <p:cNvPr id="9" name="Content Placeholder 2"/>
          <p:cNvSpPr>
            <a:spLocks noGrp="1"/>
          </p:cNvSpPr>
          <p:nvPr>
            <p:ph idx="1"/>
          </p:nvPr>
        </p:nvSpPr>
        <p:spPr>
          <a:xfrm>
            <a:off x="642910" y="1357298"/>
            <a:ext cx="8043890" cy="4929222"/>
          </a:xfrm>
        </p:spPr>
        <p:txBody>
          <a:bodyPr>
            <a:noAutofit/>
          </a:bodyPr>
          <a:lstStyle/>
          <a:p>
            <a:r>
              <a:rPr lang="en-US" dirty="0" smtClean="0"/>
              <a:t>Boolean </a:t>
            </a:r>
            <a:r>
              <a:rPr lang="en-US" dirty="0" smtClean="0"/>
              <a:t>logic: NOT, AND, OR, NAND, NOR, XOR, truth table, De Morgan’s laws and logic circuits </a:t>
            </a:r>
          </a:p>
          <a:p>
            <a:r>
              <a:rPr lang="en-US" dirty="0" smtClean="0"/>
              <a:t>● Number system: Binary, Octal, Decimal and Hexadecimal number system; conversion between number systems. </a:t>
            </a:r>
          </a:p>
          <a:p>
            <a:r>
              <a:rPr lang="en-US" dirty="0" smtClean="0"/>
              <a:t>● Encoding schemes: ASCII, ISCII and UNICODE (UTF8, UTF32) </a:t>
            </a:r>
          </a:p>
          <a:p>
            <a:r>
              <a:rPr lang="en-US" dirty="0" smtClean="0"/>
              <a:t>● Emerging trends: Cloud computing, cloud services (</a:t>
            </a:r>
            <a:r>
              <a:rPr lang="en-US" dirty="0" err="1" smtClean="0"/>
              <a:t>SaaS</a:t>
            </a:r>
            <a:r>
              <a:rPr lang="en-US" dirty="0" smtClean="0"/>
              <a:t>, </a:t>
            </a:r>
            <a:r>
              <a:rPr lang="en-US" dirty="0" err="1" smtClean="0"/>
              <a:t>IaaS</a:t>
            </a:r>
            <a:r>
              <a:rPr lang="en-US" dirty="0" smtClean="0"/>
              <a:t>, </a:t>
            </a:r>
            <a:r>
              <a:rPr lang="en-US" dirty="0" err="1" smtClean="0"/>
              <a:t>PaaS</a:t>
            </a:r>
            <a:r>
              <a:rPr lang="en-US" dirty="0" smtClean="0"/>
              <a:t>), </a:t>
            </a:r>
            <a:r>
              <a:rPr lang="en-US" dirty="0" err="1" smtClean="0"/>
              <a:t>blockchains</a:t>
            </a:r>
            <a:r>
              <a:rPr lang="en-US" dirty="0" smtClean="0"/>
              <a:t>, Artificial Intelligence (AI), Machine Learning (ML), Internet of Things (</a:t>
            </a:r>
            <a:r>
              <a:rPr lang="en-US" dirty="0" err="1" smtClean="0"/>
              <a:t>IoT</a:t>
            </a:r>
            <a:r>
              <a:rPr lang="en-US" dirty="0" smtClean="0"/>
              <a:t>) </a:t>
            </a: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55576" y="1340768"/>
            <a:ext cx="8136904" cy="5262979"/>
          </a:xfrm>
          <a:prstGeom prst="rect">
            <a:avLst/>
          </a:prstGeom>
        </p:spPr>
        <p:txBody>
          <a:bodyPr wrap="square">
            <a:spAutoFit/>
          </a:bodyPr>
          <a:lstStyle/>
          <a:p>
            <a:pPr algn="just"/>
            <a:r>
              <a:rPr lang="en-IN" sz="2400" b="1" dirty="0" smtClean="0">
                <a:solidFill>
                  <a:schemeClr val="bg1"/>
                </a:solidFill>
                <a:effectLst>
                  <a:outerShdw blurRad="38100" dist="38100" dir="2700000" algn="tl">
                    <a:srgbClr val="000000">
                      <a:alpha val="43137"/>
                    </a:srgbClr>
                  </a:outerShdw>
                </a:effectLst>
              </a:rPr>
              <a:t>Utilities are small programs that maintain the health of the computer system.</a:t>
            </a:r>
            <a:endParaRPr lang="en-US" sz="2400" b="1" dirty="0" smtClean="0">
              <a:solidFill>
                <a:schemeClr val="bg1"/>
              </a:solidFill>
            </a:endParaRPr>
          </a:p>
          <a:p>
            <a:pPr algn="just"/>
            <a:r>
              <a:rPr lang="en-US" sz="2400" b="1" dirty="0" smtClean="0">
                <a:solidFill>
                  <a:schemeClr val="bg1"/>
                </a:solidFill>
              </a:rPr>
              <a:t>Disk </a:t>
            </a:r>
            <a:r>
              <a:rPr lang="en-US" sz="2400" b="1" dirty="0" smtClean="0">
                <a:solidFill>
                  <a:schemeClr val="bg1"/>
                </a:solidFill>
              </a:rPr>
              <a:t>Cleanup - Disk cleanup tools assist users in freeing up disk </a:t>
            </a:r>
            <a:r>
              <a:rPr lang="en-US" sz="2400" b="1" dirty="0" smtClean="0">
                <a:solidFill>
                  <a:schemeClr val="bg1"/>
                </a:solidFill>
              </a:rPr>
              <a:t>space.</a:t>
            </a:r>
          </a:p>
          <a:p>
            <a:pPr algn="just"/>
            <a:r>
              <a:rPr lang="en-US" sz="2400" b="1" dirty="0" smtClean="0">
                <a:solidFill>
                  <a:schemeClr val="bg1"/>
                </a:solidFill>
              </a:rPr>
              <a:t>Disk </a:t>
            </a:r>
            <a:r>
              <a:rPr lang="en-US" sz="2400" b="1" dirty="0" smtClean="0">
                <a:solidFill>
                  <a:schemeClr val="bg1"/>
                </a:solidFill>
              </a:rPr>
              <a:t>Defragmenter - Disk defragmenter is a disk management utility that increases file access speeds by rearranging fragmented files on contiguous locations</a:t>
            </a:r>
            <a:r>
              <a:rPr lang="en-US" sz="2400" b="1" dirty="0" smtClean="0">
                <a:solidFill>
                  <a:schemeClr val="bg1"/>
                </a:solidFill>
              </a:rPr>
              <a:t>. </a:t>
            </a:r>
          </a:p>
          <a:p>
            <a:pPr algn="just"/>
            <a:r>
              <a:rPr lang="en-US" sz="2400" b="1" dirty="0" smtClean="0">
                <a:solidFill>
                  <a:schemeClr val="bg1"/>
                </a:solidFill>
              </a:rPr>
              <a:t>Backup </a:t>
            </a:r>
            <a:r>
              <a:rPr lang="en-US" sz="2400" b="1" dirty="0" smtClean="0">
                <a:solidFill>
                  <a:schemeClr val="bg1"/>
                </a:solidFill>
              </a:rPr>
              <a:t>- Backup utility enables backing up of files, folders, databases or complete disks. </a:t>
            </a:r>
            <a:r>
              <a:rPr lang="en-US" sz="2400" b="1" dirty="0" smtClean="0">
                <a:solidFill>
                  <a:schemeClr val="bg1"/>
                </a:solidFill>
              </a:rPr>
              <a:t> </a:t>
            </a:r>
          </a:p>
          <a:p>
            <a:pPr algn="just"/>
            <a:r>
              <a:rPr lang="en-US" sz="2400" b="1" dirty="0" smtClean="0">
                <a:solidFill>
                  <a:schemeClr val="bg1"/>
                </a:solidFill>
              </a:rPr>
              <a:t>File </a:t>
            </a:r>
            <a:r>
              <a:rPr lang="en-US" sz="2400" b="1" dirty="0" smtClean="0">
                <a:solidFill>
                  <a:schemeClr val="bg1"/>
                </a:solidFill>
              </a:rPr>
              <a:t>management tools - Utility software providing regular file management tasks like browse, search, update, preview, etc. are called file management tools. </a:t>
            </a:r>
            <a:r>
              <a:rPr lang="en-US" sz="2400" b="1" dirty="0" smtClean="0">
                <a:solidFill>
                  <a:schemeClr val="bg1"/>
                </a:solidFill>
              </a:rPr>
              <a:t> </a:t>
            </a:r>
          </a:p>
          <a:p>
            <a:pPr algn="just"/>
            <a:r>
              <a:rPr lang="en-US" sz="2400" b="1" dirty="0" smtClean="0">
                <a:solidFill>
                  <a:schemeClr val="bg1"/>
                </a:solidFill>
              </a:rPr>
              <a:t>Restore </a:t>
            </a:r>
            <a:r>
              <a:rPr lang="en-US" sz="2400" b="1" dirty="0" smtClean="0">
                <a:solidFill>
                  <a:schemeClr val="bg1"/>
                </a:solidFill>
              </a:rPr>
              <a:t>– This utility restores the backup earlier taken</a:t>
            </a:r>
            <a:r>
              <a:rPr lang="en-US" sz="2400" b="1" dirty="0" smtClean="0">
                <a:solidFill>
                  <a:schemeClr val="bg1"/>
                </a:solidFill>
              </a:rPr>
              <a:t>.</a:t>
            </a:r>
          </a:p>
          <a:p>
            <a:pPr algn="just"/>
            <a:r>
              <a:rPr lang="en-US" sz="2400" b="1" dirty="0" smtClean="0">
                <a:solidFill>
                  <a:schemeClr val="bg1"/>
                </a:solidFill>
                <a:effectLst>
                  <a:outerShdw blurRad="38100" dist="38100" dir="2700000" algn="tl">
                    <a:srgbClr val="000000">
                      <a:alpha val="43137"/>
                    </a:srgbClr>
                  </a:outerShdw>
                </a:effectLst>
              </a:rPr>
              <a:t>Antivirus – Check the system for malware.</a:t>
            </a:r>
            <a:endParaRPr lang="en-IN" sz="2400" b="1" dirty="0" smtClean="0">
              <a:solidFill>
                <a:schemeClr val="bg1"/>
              </a:solidFill>
              <a:effectLst>
                <a:outerShdw blurRad="38100" dist="38100" dir="2700000" algn="tl">
                  <a:srgbClr val="000000">
                    <a:alpha val="43137"/>
                  </a:srgbClr>
                </a:outerShdw>
              </a:effectLst>
            </a:endParaRPr>
          </a:p>
        </p:txBody>
      </p:sp>
      <p:sp>
        <p:nvSpPr>
          <p:cNvPr id="6" name="Title 3"/>
          <p:cNvSpPr>
            <a:spLocks noGrp="1"/>
          </p:cNvSpPr>
          <p:nvPr>
            <p:ph type="title"/>
          </p:nvPr>
        </p:nvSpPr>
        <p:spPr>
          <a:xfrm>
            <a:off x="214282" y="357166"/>
            <a:ext cx="8786874" cy="1285884"/>
          </a:xfrm>
        </p:spPr>
        <p:txBody>
          <a:bodyPr>
            <a:noAutofit/>
          </a:bodyPr>
          <a:lstStyle/>
          <a:p>
            <a:pPr algn="ctr"/>
            <a:r>
              <a:rPr lang="en-IN" sz="4000" b="1" dirty="0" smtClean="0">
                <a:solidFill>
                  <a:srgbClr val="FFFF00"/>
                </a:solidFill>
                <a:effectLst>
                  <a:outerShdw blurRad="38100" dist="38100" dir="2700000" algn="tl">
                    <a:srgbClr val="000000">
                      <a:alpha val="43137"/>
                    </a:srgbClr>
                  </a:outerShdw>
                </a:effectLst>
              </a:rPr>
              <a:t>Utility </a:t>
            </a:r>
            <a:r>
              <a:rPr lang="en-IN" sz="4000" b="1" dirty="0" smtClean="0">
                <a:solidFill>
                  <a:srgbClr val="FFFF00"/>
                </a:solidFill>
                <a:effectLst>
                  <a:outerShdw blurRad="38100" dist="38100" dir="2700000" algn="tl">
                    <a:srgbClr val="000000">
                      <a:alpha val="43137"/>
                    </a:srgbClr>
                  </a:outerShdw>
                </a:effectLst>
              </a:rPr>
              <a:t>Software</a:t>
            </a:r>
            <a:endParaRPr lang="en-IN"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a:xfrm>
            <a:off x="2123728" y="3140968"/>
            <a:ext cx="6390353" cy="714950"/>
          </a:xfrm>
        </p:spPr>
        <p:style>
          <a:lnRef idx="0">
            <a:schemeClr val="accent3"/>
          </a:lnRef>
          <a:fillRef idx="3">
            <a:schemeClr val="accent3"/>
          </a:fillRef>
          <a:effectRef idx="3">
            <a:schemeClr val="accent3"/>
          </a:effectRef>
          <a:fontRef idx="minor">
            <a:schemeClr val="lt1"/>
          </a:fontRef>
        </p:style>
        <p:txBody>
          <a:bodyPr>
            <a:noAutofit/>
          </a:bodyPr>
          <a:lstStyle/>
          <a:p>
            <a:pPr algn="ctr"/>
            <a:r>
              <a:rPr lang="en-US" sz="3200" b="1" dirty="0" smtClean="0">
                <a:solidFill>
                  <a:schemeClr val="bg1"/>
                </a:solidFill>
                <a:effectLst>
                  <a:outerShdw blurRad="38100" dist="38100" dir="2700000" algn="tl">
                    <a:srgbClr val="000000">
                      <a:alpha val="43137"/>
                    </a:srgbClr>
                  </a:outerShdw>
                </a:effectLst>
              </a:rPr>
              <a:t>MEMORY CONCEPTS</a:t>
            </a:r>
            <a:endParaRPr lang="en-IN" sz="32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59340"/>
            <a:ext cx="6500842"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Memory is one of the most important components of a computer system as it stores data and instructions. </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Every memory chip contains thousands of memory locations. In the computer, the data is stored in the form of bits and bytes. </a:t>
            </a:r>
          </a:p>
        </p:txBody>
      </p:sp>
      <p:sp>
        <p:nvSpPr>
          <p:cNvPr id="5" name="Rectangle 4"/>
          <p:cNvSpPr/>
          <p:nvPr/>
        </p:nvSpPr>
        <p:spPr>
          <a:xfrm>
            <a:off x="4071934" y="642918"/>
            <a:ext cx="2012730" cy="707886"/>
          </a:xfrm>
          <a:prstGeom prst="rect">
            <a:avLst/>
          </a:prstGeom>
        </p:spPr>
        <p:txBody>
          <a:bodyPr wrap="none">
            <a:spAutoFit/>
          </a:bodyPr>
          <a:lstStyle/>
          <a:p>
            <a:r>
              <a:rPr lang="en-IN" sz="4000" b="1" dirty="0" smtClean="0">
                <a:solidFill>
                  <a:srgbClr val="FFFF00"/>
                </a:solidFill>
                <a:effectLst>
                  <a:outerShdw blurRad="38100" dist="38100" dir="2700000" algn="tl">
                    <a:srgbClr val="000000">
                      <a:alpha val="43137"/>
                    </a:srgbClr>
                  </a:outerShdw>
                </a:effectLst>
              </a:rPr>
              <a:t>Memory</a:t>
            </a:r>
            <a:endParaRPr lang="en-IN" sz="4000" dirty="0">
              <a:solidFill>
                <a:srgbClr val="FFFF00"/>
              </a:solidFill>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0" y="1859340"/>
            <a:ext cx="6500842" cy="3046988"/>
          </a:xfrm>
          <a:prstGeom prst="rect">
            <a:avLst/>
          </a:prstGeom>
        </p:spPr>
        <p:txBody>
          <a:bodyPr wrap="square">
            <a:spAutoFit/>
          </a:bodyPr>
          <a:lstStyle/>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 bit is the smallest storage unit of memory. A nibble is a collection of 4 bits. Eight bits combined together to form a single byte, which in turn represents a single character</a:t>
            </a:r>
            <a:endParaRPr lang="en-IN" sz="32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4071934" y="642918"/>
            <a:ext cx="2012730" cy="707886"/>
          </a:xfrm>
          <a:prstGeom prst="rect">
            <a:avLst/>
          </a:prstGeom>
        </p:spPr>
        <p:txBody>
          <a:bodyPr wrap="none">
            <a:spAutoFit/>
          </a:bodyPr>
          <a:lstStyle/>
          <a:p>
            <a:r>
              <a:rPr lang="en-IN" sz="4000" b="1" dirty="0" smtClean="0">
                <a:solidFill>
                  <a:srgbClr val="FFFF00"/>
                </a:solidFill>
                <a:effectLst>
                  <a:outerShdw blurRad="38100" dist="38100" dir="2700000" algn="tl">
                    <a:srgbClr val="000000">
                      <a:alpha val="43137"/>
                    </a:srgbClr>
                  </a:outerShdw>
                </a:effectLst>
              </a:rPr>
              <a:t>Memory</a:t>
            </a:r>
            <a:endParaRPr lang="en-IN" sz="4000" dirty="0">
              <a:solidFill>
                <a:srgbClr val="FFFF00"/>
              </a:solidFill>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85918" y="642918"/>
            <a:ext cx="6715172" cy="707886"/>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Memory Units</a:t>
            </a:r>
            <a:endParaRPr lang="en-IN" sz="4000" dirty="0">
              <a:solidFill>
                <a:srgbClr val="FFFF00"/>
              </a:solidFill>
            </a:endParaRPr>
          </a:p>
        </p:txBody>
      </p:sp>
      <p:pic>
        <p:nvPicPr>
          <p:cNvPr id="1026" name="Picture 2"/>
          <p:cNvPicPr>
            <a:picLocks noChangeAspect="1" noChangeArrowheads="1"/>
          </p:cNvPicPr>
          <p:nvPr/>
        </p:nvPicPr>
        <p:blipFill>
          <a:blip r:embed="rId5" cstate="print"/>
          <a:srcRect l="13476" t="33594" r="11523" b="14843"/>
          <a:stretch>
            <a:fillRect/>
          </a:stretch>
        </p:blipFill>
        <p:spPr bwMode="auto">
          <a:xfrm>
            <a:off x="285720" y="1785926"/>
            <a:ext cx="8589878"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785918" y="642918"/>
            <a:ext cx="6715172" cy="707886"/>
          </a:xfrm>
          <a:prstGeom prst="rect">
            <a:avLst/>
          </a:prstGeom>
        </p:spPr>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Memory Units</a:t>
            </a:r>
            <a:endParaRPr lang="en-IN" sz="4000" dirty="0">
              <a:solidFill>
                <a:srgbClr val="FFFF00"/>
              </a:solidFill>
            </a:endParaRPr>
          </a:p>
        </p:txBody>
      </p:sp>
      <p:pic>
        <p:nvPicPr>
          <p:cNvPr id="2050" name="Picture 2"/>
          <p:cNvPicPr>
            <a:picLocks noChangeAspect="1" noChangeArrowheads="1"/>
          </p:cNvPicPr>
          <p:nvPr/>
        </p:nvPicPr>
        <p:blipFill>
          <a:blip r:embed="rId5" cstate="print"/>
          <a:srcRect l="13476" t="51563" r="11523" b="25000"/>
          <a:stretch>
            <a:fillRect/>
          </a:stretch>
        </p:blipFill>
        <p:spPr bwMode="auto">
          <a:xfrm>
            <a:off x="500034" y="2571744"/>
            <a:ext cx="8429684" cy="1975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5" name="Diagram 4"/>
          <p:cNvGraphicFramePr/>
          <p:nvPr/>
        </p:nvGraphicFramePr>
        <p:xfrm>
          <a:off x="1000100" y="1214422"/>
          <a:ext cx="7858180" cy="53578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6715141" y="117439"/>
            <a:ext cx="2214578" cy="954107"/>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cap="none" spc="0" dirty="0" smtClean="0">
                <a:ln w="1905"/>
                <a:solidFill>
                  <a:srgbClr val="FFFF00"/>
                </a:solidFill>
                <a:effectLst>
                  <a:outerShdw blurRad="38100" dist="38100" dir="2700000" algn="tl">
                    <a:srgbClr val="000000">
                      <a:alpha val="43137"/>
                    </a:srgbClr>
                  </a:outerShdw>
                </a:effectLst>
              </a:rPr>
              <a:t>Permanent </a:t>
            </a:r>
          </a:p>
          <a:p>
            <a:pPr algn="ctr"/>
            <a:r>
              <a:rPr lang="en-US" sz="2800" b="1" cap="none" spc="0" dirty="0" smtClean="0">
                <a:ln w="1905"/>
                <a:solidFill>
                  <a:srgbClr val="FFFF00"/>
                </a:solidFill>
                <a:effectLst>
                  <a:outerShdw blurRad="38100" dist="38100" dir="2700000" algn="tl">
                    <a:srgbClr val="000000">
                      <a:alpha val="43137"/>
                    </a:srgbClr>
                  </a:outerShdw>
                </a:effectLst>
              </a:rPr>
              <a:t>Storage areas</a:t>
            </a:r>
            <a:endParaRPr lang="en-US" sz="2800" b="1" cap="none" spc="0" dirty="0">
              <a:ln w="1905"/>
              <a:solidFill>
                <a:srgbClr val="FFFF00"/>
              </a:solidFill>
              <a:effectLst>
                <a:outerShdw blurRad="38100" dist="38100" dir="2700000" algn="tl">
                  <a:srgbClr val="000000">
                    <a:alpha val="43137"/>
                  </a:srgbClr>
                </a:outerShdw>
              </a:effectLst>
            </a:endParaRPr>
          </a:p>
        </p:txBody>
      </p:sp>
      <p:sp>
        <p:nvSpPr>
          <p:cNvPr id="9" name="Rectangle 8"/>
          <p:cNvSpPr/>
          <p:nvPr/>
        </p:nvSpPr>
        <p:spPr>
          <a:xfrm>
            <a:off x="1071538" y="357166"/>
            <a:ext cx="5357850" cy="523220"/>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2800" b="1" cap="none" spc="0" dirty="0" smtClean="0">
                <a:ln w="1905"/>
                <a:solidFill>
                  <a:srgbClr val="FFFF00"/>
                </a:solidFill>
                <a:effectLst>
                  <a:outerShdw blurRad="38100" dist="38100" dir="2700000" algn="tl">
                    <a:srgbClr val="000000">
                      <a:alpha val="43137"/>
                    </a:srgbClr>
                  </a:outerShdw>
                </a:effectLst>
              </a:rPr>
              <a:t>Temporary Storage areas</a:t>
            </a:r>
            <a:endParaRPr lang="en-US" sz="2800" b="1" cap="none" spc="0" dirty="0">
              <a:ln w="1905"/>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latin typeface="+mn-lt"/>
                <a:cs typeface="Arial" charset="0"/>
              </a:rPr>
              <a:t>Types of Memories</a:t>
            </a:r>
            <a:endParaRPr lang="en-US" sz="4400" b="1" dirty="0">
              <a:solidFill>
                <a:srgbClr val="FFFF00"/>
              </a:solidFill>
              <a:effectLst>
                <a:outerShdw blurRad="38100" dist="38100" dir="2700000" algn="tl">
                  <a:srgbClr val="000000">
                    <a:alpha val="43137"/>
                  </a:srgbClr>
                </a:outerShdw>
              </a:effectLst>
              <a:latin typeface="+mn-lt"/>
            </a:endParaRPr>
          </a:p>
        </p:txBody>
      </p:sp>
      <p:sp>
        <p:nvSpPr>
          <p:cNvPr id="3" name="Rectangle 2"/>
          <p:cNvSpPr/>
          <p:nvPr/>
        </p:nvSpPr>
        <p:spPr>
          <a:xfrm>
            <a:off x="2071670" y="1785926"/>
            <a:ext cx="6715172" cy="4524315"/>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The computer memories can be divided into following categories:</a:t>
            </a:r>
          </a:p>
          <a:p>
            <a:endParaRPr lang="en-IN" sz="3200" b="1" dirty="0" smtClean="0">
              <a:solidFill>
                <a:schemeClr val="bg1"/>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FFFF00"/>
                </a:solidFill>
                <a:effectLst>
                  <a:outerShdw blurRad="38100" dist="38100" dir="2700000" algn="tl">
                    <a:srgbClr val="000000">
                      <a:alpha val="43137"/>
                    </a:srgbClr>
                  </a:outerShdw>
                </a:effectLst>
              </a:rPr>
              <a:t>Primary Memory</a:t>
            </a:r>
          </a:p>
          <a:p>
            <a:endParaRPr lang="en-IN" sz="3200" b="1" dirty="0" smtClean="0">
              <a:solidFill>
                <a:srgbClr val="FFFF00"/>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FFC000"/>
                </a:solidFill>
                <a:effectLst>
                  <a:outerShdw blurRad="38100" dist="38100" dir="2700000" algn="tl">
                    <a:srgbClr val="000000">
                      <a:alpha val="43137"/>
                    </a:srgbClr>
                  </a:outerShdw>
                </a:effectLst>
              </a:rPr>
              <a:t>Cache Memory</a:t>
            </a:r>
          </a:p>
          <a:p>
            <a:endParaRPr lang="en-IN" sz="3200" b="1" dirty="0" smtClean="0">
              <a:solidFill>
                <a:srgbClr val="66FF33"/>
              </a:solidFill>
              <a:effectLst>
                <a:outerShdw blurRad="38100" dist="38100" dir="2700000" algn="tl">
                  <a:srgbClr val="000000">
                    <a:alpha val="43137"/>
                  </a:srgbClr>
                </a:outerShdw>
              </a:effectLst>
            </a:endParaRPr>
          </a:p>
          <a:p>
            <a:pPr>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Secondary memory</a:t>
            </a:r>
          </a:p>
          <a:p>
            <a:endParaRPr lang="en-IN" sz="3200" b="1" dirty="0" smtClean="0">
              <a:solidFill>
                <a:srgbClr val="66FF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a:xfrm>
            <a:off x="1857356" y="357174"/>
            <a:ext cx="7016195" cy="1143000"/>
          </a:xfrm>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Primary Memory</a:t>
            </a:r>
          </a:p>
        </p:txBody>
      </p:sp>
      <p:sp>
        <p:nvSpPr>
          <p:cNvPr id="3" name="Rectangle 2"/>
          <p:cNvSpPr/>
          <p:nvPr/>
        </p:nvSpPr>
        <p:spPr>
          <a:xfrm>
            <a:off x="3071802" y="1785926"/>
            <a:ext cx="5715040" cy="353943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Primary memory or main memory is a Metal Oxide Semiconductor (MOS) memory used for storing program and data during the execution of the program. It is directly accessible to CPU.</a:t>
            </a:r>
            <a:endParaRPr lang="en-IN" sz="32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5" cstate="print"/>
          <a:srcRect l="63867" t="32812" r="13281" b="17969"/>
          <a:stretch>
            <a:fillRect/>
          </a:stretch>
        </p:blipFill>
        <p:spPr bwMode="auto">
          <a:xfrm>
            <a:off x="214282" y="1714488"/>
            <a:ext cx="2786082" cy="4500594"/>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Primary Memory</a:t>
            </a:r>
          </a:p>
        </p:txBody>
      </p:sp>
      <p:sp>
        <p:nvSpPr>
          <p:cNvPr id="3" name="Rectangle 2"/>
          <p:cNvSpPr/>
          <p:nvPr/>
        </p:nvSpPr>
        <p:spPr>
          <a:xfrm>
            <a:off x="3071802" y="1785926"/>
            <a:ext cx="5715040" cy="1077218"/>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Broadly primary memory</a:t>
            </a:r>
          </a:p>
          <a:p>
            <a:pPr algn="just"/>
            <a:r>
              <a:rPr lang="en-IN" sz="3200" b="1" dirty="0" smtClean="0">
                <a:solidFill>
                  <a:schemeClr val="bg1"/>
                </a:solidFill>
                <a:effectLst>
                  <a:outerShdw blurRad="38100" dist="38100" dir="2700000" algn="tl">
                    <a:srgbClr val="000000">
                      <a:alpha val="43137"/>
                    </a:srgbClr>
                  </a:outerShdw>
                </a:effectLst>
              </a:rPr>
              <a:t>can be of two types :– </a:t>
            </a:r>
          </a:p>
        </p:txBody>
      </p:sp>
      <p:pic>
        <p:nvPicPr>
          <p:cNvPr id="2050" name="Picture 2"/>
          <p:cNvPicPr>
            <a:picLocks noChangeAspect="1" noChangeArrowheads="1"/>
          </p:cNvPicPr>
          <p:nvPr/>
        </p:nvPicPr>
        <p:blipFill>
          <a:blip r:embed="rId5" cstate="print"/>
          <a:srcRect l="63867" t="32812" r="13281" b="17969"/>
          <a:stretch>
            <a:fillRect/>
          </a:stretch>
        </p:blipFill>
        <p:spPr bwMode="auto">
          <a:xfrm>
            <a:off x="214282" y="1714488"/>
            <a:ext cx="2786082" cy="4500594"/>
          </a:xfrm>
          <a:prstGeom prst="rect">
            <a:avLst/>
          </a:prstGeom>
          <a:ln>
            <a:noFill/>
          </a:ln>
          <a:effectLst>
            <a:softEdge rad="112500"/>
          </a:effectLst>
        </p:spPr>
      </p:pic>
      <p:sp>
        <p:nvSpPr>
          <p:cNvPr id="5" name="Rectangle 4"/>
          <p:cNvSpPr/>
          <p:nvPr/>
        </p:nvSpPr>
        <p:spPr>
          <a:xfrm>
            <a:off x="3214678" y="3571876"/>
            <a:ext cx="535785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IN" sz="2800" b="1" dirty="0" smtClean="0">
                <a:solidFill>
                  <a:schemeClr val="tx1"/>
                </a:solidFill>
                <a:effectLst>
                  <a:outerShdw blurRad="38100" dist="38100" dir="2700000" algn="tl">
                    <a:srgbClr val="000000">
                      <a:alpha val="43137"/>
                    </a:srgbClr>
                  </a:outerShdw>
                </a:effectLst>
              </a:rPr>
              <a:t>1. RAM (Random Access Memory)</a:t>
            </a:r>
          </a:p>
        </p:txBody>
      </p:sp>
      <p:sp>
        <p:nvSpPr>
          <p:cNvPr id="7" name="Rectangle 6"/>
          <p:cNvSpPr/>
          <p:nvPr/>
        </p:nvSpPr>
        <p:spPr>
          <a:xfrm>
            <a:off x="3214678" y="4572008"/>
            <a:ext cx="535785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en-IN" sz="2800" b="1" dirty="0" smtClean="0">
                <a:solidFill>
                  <a:schemeClr val="tx1"/>
                </a:solidFill>
                <a:effectLst>
                  <a:outerShdw blurRad="38100" dist="38100" dir="2700000" algn="tl">
                    <a:srgbClr val="000000">
                      <a:alpha val="43137"/>
                    </a:srgbClr>
                  </a:outerShdw>
                </a:effectLst>
              </a:rPr>
              <a:t>2. ROM (Read only memory).</a:t>
            </a:r>
            <a:endParaRPr lang="en-IN"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Picture 2" descr="C:\Users\Prakruti\Desktop\Computer-PC-No-Background-PNG-Picture.png"/>
          <p:cNvPicPr>
            <a:picLocks noChangeAspect="1" noChangeArrowheads="1"/>
          </p:cNvPicPr>
          <p:nvPr/>
        </p:nvPicPr>
        <p:blipFill>
          <a:blip r:embed="rId4" cstate="print"/>
          <a:srcRect/>
          <a:stretch>
            <a:fillRect/>
          </a:stretch>
        </p:blipFill>
        <p:spPr bwMode="auto">
          <a:xfrm>
            <a:off x="214282" y="2071678"/>
            <a:ext cx="6424640" cy="4581816"/>
          </a:xfrm>
          <a:prstGeom prst="rect">
            <a:avLst/>
          </a:prstGeom>
          <a:noFill/>
        </p:spPr>
      </p:pic>
      <p:sp>
        <p:nvSpPr>
          <p:cNvPr id="4" name="Title 3"/>
          <p:cNvSpPr>
            <a:spLocks noGrp="1"/>
          </p:cNvSpPr>
          <p:nvPr>
            <p:ph type="title"/>
          </p:nvPr>
        </p:nvSpPr>
        <p:spPr/>
        <p:txBody>
          <a:bodyPr/>
          <a:lstStyle/>
          <a:p>
            <a:pPr algn="l"/>
            <a:r>
              <a:rPr lang="en-US" b="1" dirty="0" smtClean="0">
                <a:solidFill>
                  <a:srgbClr val="FFFF00"/>
                </a:solidFill>
                <a:effectLst>
                  <a:outerShdw blurRad="38100" dist="38100" dir="2700000" algn="tl">
                    <a:srgbClr val="000000">
                      <a:alpha val="43137"/>
                    </a:srgbClr>
                  </a:outerShdw>
                </a:effectLst>
              </a:rPr>
              <a:t>What is Computer?</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lnSpcReduction="10000"/>
          </a:bodyPr>
          <a:lstStyle/>
          <a:p>
            <a:pPr marL="514350" indent="-514350" algn="just">
              <a:buFont typeface="Wingdings" pitchFamily="2" charset="2"/>
              <a:buChar char="ü"/>
            </a:pPr>
            <a:r>
              <a:rPr lang="en-IN" b="1" dirty="0" smtClean="0"/>
              <a:t>A computer is a device that can be instructed to carry out sequences of arithmetic or logical operations automatically. Modern computers have the ability to follow generalized sets of operations, called </a:t>
            </a:r>
            <a:r>
              <a:rPr lang="en-IN" b="1" i="1" dirty="0" smtClean="0"/>
              <a:t>programs. </a:t>
            </a:r>
            <a:r>
              <a:rPr lang="en-IN" b="1" dirty="0" smtClean="0"/>
              <a:t>These programs enable computers to perform an extremely  wide range of tasks.</a:t>
            </a:r>
          </a:p>
          <a:p>
            <a:pPr algn="just"/>
            <a:endParaRPr lang="en-IN" b="1" dirty="0" smtClean="0"/>
          </a:p>
          <a:p>
            <a:pPr algn="just">
              <a:buFont typeface="Wingdings" pitchFamily="2" charset="2"/>
              <a:buChar char="§"/>
            </a:pPr>
            <a:r>
              <a:rPr lang="en-IN" b="1" dirty="0" smtClean="0"/>
              <a:t>Source Wikipedia</a:t>
            </a:r>
            <a:endParaRPr lang="en-US" b="1" dirty="0" smtClean="0"/>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smtClean="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memory can be accessed from any desired location randomly.</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instructions and data that we input into the computer are stored in</a:t>
            </a:r>
          </a:p>
          <a:p>
            <a:pPr algn="just"/>
            <a:r>
              <a:rPr lang="en-IN" sz="3200" b="1" dirty="0" smtClean="0">
                <a:solidFill>
                  <a:schemeClr val="bg1"/>
                </a:solidFill>
                <a:effectLst>
                  <a:outerShdw blurRad="38100" dist="38100" dir="2700000" algn="tl">
                    <a:srgbClr val="000000">
                      <a:alpha val="43137"/>
                    </a:srgbClr>
                  </a:outerShdw>
                </a:effectLst>
              </a:rPr>
              <a:t>the RAM of the Computer.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is a read/write memory, so data can be both read from and written to the RAM. </a:t>
            </a:r>
            <a:endParaRPr lang="en-IN" sz="3200" b="1" dirty="0">
              <a:solidFill>
                <a:schemeClr val="bg1"/>
              </a:solidFill>
              <a:effectLst>
                <a:outerShdw blurRad="38100" dist="38100" dir="2700000" algn="tl">
                  <a:srgbClr val="000000">
                    <a:alpha val="43137"/>
                  </a:srgbClr>
                </a:outerShdw>
              </a:effectLst>
            </a:endParaRPr>
          </a:p>
        </p:txBody>
      </p:sp>
      <p:pic>
        <p:nvPicPr>
          <p:cNvPr id="9"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smtClean="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304698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is a volatile memory and loses its contents when the power is switched off or interrupted. </a:t>
            </a: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Nowadays RAMs are available in gigabytes. The normal memory access time of a RAM is 20-80 ns.  </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fontScale="90000"/>
          </a:bodyPr>
          <a:lstStyle/>
          <a:p>
            <a:pPr algn="ctr"/>
            <a:r>
              <a:rPr lang="en-IN" sz="4400" b="1" dirty="0" smtClean="0">
                <a:solidFill>
                  <a:srgbClr val="FFFF00"/>
                </a:solidFill>
                <a:effectLst>
                  <a:outerShdw blurRad="38100" dist="38100" dir="2700000" algn="tl">
                    <a:srgbClr val="000000">
                      <a:alpha val="43137"/>
                    </a:srgbClr>
                  </a:outerShdw>
                </a:effectLst>
              </a:rPr>
              <a:t>Random Access Memory (RAM)</a:t>
            </a:r>
          </a:p>
        </p:txBody>
      </p:sp>
      <p:sp>
        <p:nvSpPr>
          <p:cNvPr id="7" name="Rectangle 6"/>
          <p:cNvSpPr/>
          <p:nvPr/>
        </p:nvSpPr>
        <p:spPr>
          <a:xfrm>
            <a:off x="2357422" y="1571612"/>
            <a:ext cx="6500842" cy="3539430"/>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RAM can be broadly classified into two categories: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rgbClr val="66FF33"/>
                </a:solidFill>
                <a:effectLst>
                  <a:outerShdw blurRad="38100" dist="38100" dir="2700000" algn="tl">
                    <a:srgbClr val="000000">
                      <a:alpha val="43137"/>
                    </a:srgbClr>
                  </a:outerShdw>
                </a:effectLst>
              </a:rPr>
              <a:t>Dynamic RAM (DRAM) and </a:t>
            </a:r>
          </a:p>
          <a:p>
            <a:pPr algn="just"/>
            <a:endParaRPr lang="en-IN" sz="3200" b="1" dirty="0" smtClean="0">
              <a:solidFill>
                <a:schemeClr val="bg1"/>
              </a:solidFill>
              <a:effectLst>
                <a:outerShdw blurRad="38100" dist="38100" dir="2700000" algn="tl">
                  <a:srgbClr val="000000">
                    <a:alpha val="43137"/>
                  </a:srgbClr>
                </a:outerShdw>
              </a:effectLst>
            </a:endParaRPr>
          </a:p>
          <a:p>
            <a:pPr algn="just"/>
            <a:endParaRPr lang="en-IN" sz="3200" b="1" dirty="0" smtClean="0">
              <a:solidFill>
                <a:schemeClr val="bg1"/>
              </a:solidFill>
              <a:effectLst>
                <a:outerShdw blurRad="38100" dist="38100" dir="2700000" algn="tl">
                  <a:srgbClr val="000000">
                    <a:alpha val="43137"/>
                  </a:srgbClr>
                </a:outerShdw>
              </a:effectLst>
            </a:endParaRPr>
          </a:p>
          <a:p>
            <a:pPr marL="514350" indent="-514350" algn="just">
              <a:buFont typeface="Wingdings" pitchFamily="2" charset="2"/>
              <a:buChar char="ü"/>
            </a:pPr>
            <a:r>
              <a:rPr lang="en-IN" sz="3200" b="1" dirty="0" smtClean="0">
                <a:solidFill>
                  <a:srgbClr val="D68B1C"/>
                </a:solidFill>
                <a:effectLst>
                  <a:outerShdw blurRad="38100" dist="38100" dir="2700000" algn="tl">
                    <a:srgbClr val="000000">
                      <a:alpha val="43137"/>
                    </a:srgbClr>
                  </a:outerShdw>
                </a:effectLst>
              </a:rPr>
              <a:t>Static RAM (SRAM).</a:t>
            </a:r>
            <a:endParaRPr lang="en-IN" sz="3200" b="1" dirty="0">
              <a:solidFill>
                <a:srgbClr val="D68B1C"/>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Dynamic RAM (DRAM)</a:t>
            </a:r>
          </a:p>
        </p:txBody>
      </p:sp>
      <p:sp>
        <p:nvSpPr>
          <p:cNvPr id="7" name="Rectangle 6"/>
          <p:cNvSpPr/>
          <p:nvPr/>
        </p:nvSpPr>
        <p:spPr>
          <a:xfrm>
            <a:off x="2357422" y="1571612"/>
            <a:ext cx="6572296"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consists of a transistor and a capacitor that stores electric charge.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DRAMs are physically smaller, cheaper and slower memories. They are slower because the data stored in them needs to continuously refreshed and this consumes lot of processor time. </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304698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Each refresh operation takes several CPU cycles to complete. This is because a capacitor tends to loose charge over a period of time which needs to be refreshed again and again. </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Dynamic RAM (DRAM)</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3539430"/>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This type of RAM is large in physical size but is an expensive and faster memory.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is faster  because it is made up of flip flops to store data and these flip flops do not require any refreshing.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Static RAM</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571612"/>
            <a:ext cx="6572296" cy="2062103"/>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Static RAM is also volatile and is easier to use as compared to dynamic RAM. These are used in specialized applications.</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Static RAM</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DRAM  Vs. Static RAM</a:t>
            </a:r>
          </a:p>
        </p:txBody>
      </p:sp>
      <p:pic>
        <p:nvPicPr>
          <p:cNvPr id="1026" name="Picture 2"/>
          <p:cNvPicPr>
            <a:picLocks noChangeAspect="1" noChangeArrowheads="1"/>
          </p:cNvPicPr>
          <p:nvPr/>
        </p:nvPicPr>
        <p:blipFill>
          <a:blip r:embed="rId5" cstate="print"/>
          <a:srcRect l="11133" t="31250" r="11523" b="22656"/>
          <a:stretch>
            <a:fillRect/>
          </a:stretch>
        </p:blipFill>
        <p:spPr bwMode="auto">
          <a:xfrm>
            <a:off x="857224" y="1785925"/>
            <a:ext cx="7998634" cy="46968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5984" y="1571612"/>
            <a:ext cx="6643734"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Its non volatile memory, </a:t>
            </a:r>
            <a:r>
              <a:rPr lang="en-IN" sz="3200" b="1" dirty="0" err="1" smtClean="0">
                <a:solidFill>
                  <a:schemeClr val="bg1"/>
                </a:solidFill>
                <a:effectLst>
                  <a:outerShdw blurRad="38100" dist="38100" dir="2700000" algn="tl">
                    <a:srgbClr val="000000">
                      <a:alpha val="43137"/>
                    </a:srgbClr>
                  </a:outerShdw>
                </a:effectLst>
              </a:rPr>
              <a:t>ie</a:t>
            </a:r>
            <a:r>
              <a:rPr lang="en-IN" sz="3200" b="1" dirty="0" smtClean="0">
                <a:solidFill>
                  <a:schemeClr val="bg1"/>
                </a:solidFill>
                <a:effectLst>
                  <a:outerShdw blurRad="38100" dist="38100" dir="2700000" algn="tl">
                    <a:srgbClr val="000000">
                      <a:alpha val="43137"/>
                    </a:srgbClr>
                  </a:outerShdw>
                </a:effectLst>
              </a:rPr>
              <a:t>, the information stored in it, is not lost even if the power supply goes off. It’s used for the permanent storage of information. It also posses random access property. Information can not be written into a ROM by the users/programmers. In other words the contents of ROMs are decided by the manufactures.</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ROM</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285984" y="1571612"/>
            <a:ext cx="6643734" cy="2554545"/>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a:t>
            </a:r>
            <a:r>
              <a:rPr lang="en-IN" sz="3200" b="1" dirty="0" err="1" smtClean="0">
                <a:solidFill>
                  <a:srgbClr val="FFFF00"/>
                </a:solidFill>
                <a:effectLst>
                  <a:outerShdw blurRad="38100" dist="38100" dir="2700000" algn="tl">
                    <a:srgbClr val="000000">
                      <a:alpha val="43137"/>
                    </a:srgbClr>
                  </a:outerShdw>
                </a:effectLst>
              </a:rPr>
              <a:t>i</a:t>
            </a:r>
            <a:r>
              <a:rPr lang="en-IN" sz="3200" b="1" dirty="0" smtClean="0">
                <a:solidFill>
                  <a:srgbClr val="FFFF00"/>
                </a:solidFill>
                <a:effectLst>
                  <a:outerShdw blurRad="38100" dist="38100" dir="2700000" algn="tl">
                    <a:srgbClr val="000000">
                      <a:alpha val="43137"/>
                    </a:srgbClr>
                  </a:outerShdw>
                </a:effectLst>
              </a:rPr>
              <a:t>) PROM </a:t>
            </a:r>
            <a:r>
              <a:rPr lang="en-IN" sz="3200" b="1" dirty="0" smtClean="0">
                <a:solidFill>
                  <a:schemeClr val="bg1"/>
                </a:solidFill>
                <a:effectLst>
                  <a:outerShdw blurRad="38100" dist="38100" dir="2700000" algn="tl">
                    <a:srgbClr val="000000">
                      <a:alpha val="43137"/>
                    </a:srgbClr>
                  </a:outerShdw>
                </a:effectLst>
              </a:rPr>
              <a:t>: It’s programmable ROM. Its contents are decided by the user. The user can store permanent programs, data etc in a PROM. The data is fed into it using a PROM programs.</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solidFill>
                  <a:srgbClr val="FFFF00"/>
                </a:solidFill>
                <a:effectLst>
                  <a:outerShdw blurRad="38100" dist="38100" dir="2700000" algn="tl">
                    <a:srgbClr val="000000">
                      <a:alpha val="43137"/>
                    </a:srgbClr>
                  </a:outerShdw>
                </a:effectLst>
              </a:rPr>
              <a:t>What is Data?</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a:lnSpc>
                <a:spcPct val="115000"/>
              </a:lnSpc>
              <a:spcAft>
                <a:spcPts val="1000"/>
              </a:spcAft>
              <a:buFont typeface="Wingdings" pitchFamily="2" charset="2"/>
              <a:buChar char="ü"/>
            </a:pPr>
            <a:r>
              <a:rPr lang="en-IN" b="1" dirty="0" smtClean="0">
                <a:cs typeface="Arial" charset="0"/>
              </a:rPr>
              <a:t>Data. Data in a computer terminology mean raw facts and figures.</a:t>
            </a:r>
            <a:endParaRPr lang="en-IN" sz="2000" b="1" dirty="0" smtClean="0">
              <a:cs typeface="Arial" charset="0"/>
            </a:endParaRPr>
          </a:p>
          <a:p>
            <a:pPr>
              <a:lnSpc>
                <a:spcPct val="115000"/>
              </a:lnSpc>
              <a:spcAft>
                <a:spcPts val="1000"/>
              </a:spcAft>
              <a:buFont typeface="Wingdings" pitchFamily="2" charset="2"/>
              <a:buChar char="ü"/>
            </a:pPr>
            <a:r>
              <a:rPr lang="en-IN" b="1" dirty="0" smtClean="0">
                <a:cs typeface="Arial" charset="0"/>
              </a:rPr>
              <a:t>For ex-mohan,1977 etc.</a:t>
            </a:r>
          </a:p>
        </p:txBody>
      </p:sp>
      <p:pic>
        <p:nvPicPr>
          <p:cNvPr id="2050" name="Picture 2" descr="C:\Users\Sainik\Desktop\pics\U2\data1.jpg"/>
          <p:cNvPicPr>
            <a:picLocks noChangeAspect="1" noChangeArrowheads="1"/>
          </p:cNvPicPr>
          <p:nvPr/>
        </p:nvPicPr>
        <p:blipFill>
          <a:blip r:embed="rId4" cstate="print"/>
          <a:srcRect/>
          <a:stretch>
            <a:fillRect/>
          </a:stretch>
        </p:blipFill>
        <p:spPr bwMode="auto">
          <a:xfrm>
            <a:off x="571472" y="357166"/>
            <a:ext cx="1214446" cy="9110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Users\Sainik\Desktop\pics\U2\information1.png"/>
          <p:cNvPicPr>
            <a:picLocks noChangeAspect="1" noChangeArrowheads="1"/>
          </p:cNvPicPr>
          <p:nvPr/>
        </p:nvPicPr>
        <p:blipFill>
          <a:blip r:embed="rId5" cstate="print"/>
          <a:srcRect/>
          <a:stretch>
            <a:fillRect/>
          </a:stretch>
        </p:blipFill>
        <p:spPr bwMode="auto">
          <a:xfrm>
            <a:off x="142844" y="3857628"/>
            <a:ext cx="2540000" cy="2489200"/>
          </a:xfrm>
          <a:prstGeom prst="rect">
            <a:avLst/>
          </a:prstGeom>
          <a:ln>
            <a:noFill/>
          </a:ln>
          <a:effectLst>
            <a:outerShdw blurRad="292100" dist="139700" dir="2700000" algn="tl" rotWithShape="0">
              <a:srgbClr val="333333">
                <a:alpha val="65000"/>
              </a:srgbClr>
            </a:outerShdw>
          </a:effectLst>
        </p:spPr>
      </p:pic>
      <p:sp>
        <p:nvSpPr>
          <p:cNvPr id="7" name="Title 3"/>
          <p:cNvSpPr txBox="1">
            <a:spLocks/>
          </p:cNvSpPr>
          <p:nvPr/>
        </p:nvSpPr>
        <p:spPr>
          <a:xfrm>
            <a:off x="2000232" y="3643314"/>
            <a:ext cx="581229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mj-ea"/>
                <a:cs typeface="+mj-cs"/>
              </a:rPr>
              <a:t>What is Information?</a:t>
            </a:r>
            <a:endParaRPr kumimoji="0" lang="en-US" sz="3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
        <p:nvSpPr>
          <p:cNvPr id="8" name="Rectangle 7"/>
          <p:cNvSpPr/>
          <p:nvPr/>
        </p:nvSpPr>
        <p:spPr>
          <a:xfrm>
            <a:off x="2071670" y="5072074"/>
            <a:ext cx="6715172" cy="523220"/>
          </a:xfrm>
          <a:prstGeom prst="rect">
            <a:avLst/>
          </a:prstGeom>
        </p:spPr>
        <p:txBody>
          <a:bodyPr wrap="square">
            <a:spAutoFit/>
          </a:bodyPr>
          <a:lstStyle/>
          <a:p>
            <a:pPr>
              <a:buFont typeface="Wingdings" pitchFamily="2" charset="2"/>
              <a:buChar char="ü"/>
            </a:pPr>
            <a:r>
              <a:rPr lang="en-US" sz="2800" b="1" dirty="0" smtClean="0">
                <a:solidFill>
                  <a:schemeClr val="bg1"/>
                </a:solidFill>
                <a:cs typeface="Arial" charset="0"/>
              </a:rPr>
              <a:t>means what we get after processing.</a:t>
            </a:r>
          </a:p>
        </p:txBody>
      </p:sp>
      <p:pic>
        <p:nvPicPr>
          <p:cNvPr id="2052" name="Picture 4" descr="C:\Users\Prakruti\Desktop\giant_59832.jpg"/>
          <p:cNvPicPr>
            <a:picLocks noChangeAspect="1" noChangeArrowheads="1"/>
          </p:cNvPicPr>
          <p:nvPr/>
        </p:nvPicPr>
        <p:blipFill>
          <a:blip r:embed="rId6" cstate="print"/>
          <a:srcRect/>
          <a:stretch>
            <a:fillRect/>
          </a:stretch>
        </p:blipFill>
        <p:spPr bwMode="auto">
          <a:xfrm>
            <a:off x="6215073" y="2285992"/>
            <a:ext cx="2701437" cy="2143140"/>
          </a:xfrm>
          <a:prstGeom prst="rect">
            <a:avLst/>
          </a:prstGeom>
          <a:ln>
            <a:noFill/>
          </a:ln>
          <a:effectLst>
            <a:softEdge rad="112500"/>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501675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(ii) EPROM : </a:t>
            </a:r>
            <a:r>
              <a:rPr lang="en-IN" sz="3200" b="1" dirty="0" smtClean="0">
                <a:solidFill>
                  <a:schemeClr val="bg1"/>
                </a:solidFill>
                <a:effectLst>
                  <a:outerShdw blurRad="38100" dist="38100" dir="2700000" algn="tl">
                    <a:srgbClr val="000000">
                      <a:alpha val="43137"/>
                    </a:srgbClr>
                  </a:outerShdw>
                </a:effectLst>
              </a:rPr>
              <a:t>An EPROM is an erasable PROM. The stored data in EPROM’s can be erased by exposing it to UV light for about 20 min. It’s not easy to erase it because the EPROM IC has to be removed from the computer and exposed to UV light. The entire data is erased and not selected portions by the user. EPROM’s are cheap and reliable.</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031873"/>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(iii) EEPROM (Electrically Erasable PROM) :</a:t>
            </a:r>
            <a:r>
              <a:rPr lang="en-IN" sz="3200" b="1" dirty="0" smtClean="0">
                <a:solidFill>
                  <a:schemeClr val="bg1"/>
                </a:solidFill>
                <a:effectLst>
                  <a:outerShdw blurRad="38100" dist="38100" dir="2700000" algn="tl">
                    <a:srgbClr val="000000">
                      <a:alpha val="43137"/>
                    </a:srgbClr>
                  </a:outerShdw>
                </a:effectLst>
              </a:rPr>
              <a:t> The chip can be erased &amp; reprogrammed on the board easily byte by byte. It can be erased with in a few milliseconds. There is a limit on the number of times the EEPROM’s can be reprogrammed, i.e.; usually around 10,000 times.</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Types of ROM </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031873"/>
          </a:xfrm>
          <a:prstGeom prst="rect">
            <a:avLst/>
          </a:prstGeom>
        </p:spPr>
        <p:txBody>
          <a:bodyPr wrap="square">
            <a:spAutoFit/>
          </a:bodyPr>
          <a:lstStyle/>
          <a:p>
            <a:pPr algn="just"/>
            <a:r>
              <a:rPr lang="en-IN" sz="3200" b="1" dirty="0" smtClean="0">
                <a:solidFill>
                  <a:schemeClr val="bg1"/>
                </a:solidFill>
                <a:effectLst>
                  <a:outerShdw blurRad="38100" dist="38100" dir="2700000" algn="tl">
                    <a:srgbClr val="000000">
                      <a:alpha val="43137"/>
                    </a:srgbClr>
                  </a:outerShdw>
                </a:effectLst>
              </a:rPr>
              <a:t> Its an electrically erasable &amp; programmable permanent type memory. It uses one transistor memory all resulting in high packing density, low power consumption, lower cost &amp; higher reliability. Its used in all power, digital cameras, MP3 players etc.</a:t>
            </a:r>
            <a:endParaRPr lang="en-IN" sz="3200" b="1" dirty="0">
              <a:solidFill>
                <a:schemeClr val="bg1"/>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Flash Memory</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501675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 Cache memory is a special high speed memory made up of high speed static RAMs.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It is used to hold frequently accessed data and instructions.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We know that the processing speed of CPU is much more than the main memory access time of the computer.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524315"/>
          </a:xfrm>
          <a:prstGeom prst="rect">
            <a:avLst/>
          </a:prstGeom>
        </p:spPr>
        <p:txBody>
          <a:bodyPr wrap="square">
            <a:spAutoFit/>
          </a:bodyPr>
          <a:lstStyle/>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This means the CPU has to wait for a substantial amount of time.</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Alternatively we have the cache memory which is a small, expensive but fast memory that is placed between the CPU and the main memory.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Whenever some data is required, the CPU first looks into cache.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If data is found, we call it a cache hit and the information is transferred to the CPU. </a:t>
            </a:r>
          </a:p>
          <a:p>
            <a:pPr algn="just"/>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In case of a miss, the main memory is accessed. </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Cache Memory</a:t>
            </a: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357422" y="1643050"/>
            <a:ext cx="6643734" cy="1077218"/>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There are two types of cache memory:</a:t>
            </a:r>
          </a:p>
        </p:txBody>
      </p:sp>
      <p:pic>
        <p:nvPicPr>
          <p:cNvPr id="5" name="Picture 2"/>
          <p:cNvPicPr>
            <a:picLocks noChangeAspect="1" noChangeArrowheads="1"/>
          </p:cNvPicPr>
          <p:nvPr/>
        </p:nvPicPr>
        <p:blipFill>
          <a:blip r:embed="rId5" cstate="print"/>
          <a:srcRect l="58008" t="41406" r="6836" b="21094"/>
          <a:stretch>
            <a:fillRect/>
          </a:stretch>
        </p:blipFill>
        <p:spPr bwMode="auto">
          <a:xfrm>
            <a:off x="142844" y="4643446"/>
            <a:ext cx="2128257" cy="1857388"/>
          </a:xfrm>
          <a:prstGeom prst="rect">
            <a:avLst/>
          </a:prstGeom>
          <a:ln>
            <a:noFill/>
          </a:ln>
          <a:effectLst>
            <a:outerShdw blurRad="292100" dist="139700" dir="2700000" algn="tl" rotWithShape="0">
              <a:srgbClr val="333333">
                <a:alpha val="65000"/>
              </a:srgbClr>
            </a:outerShdw>
          </a:effectLst>
        </p:spPr>
      </p:pic>
      <p:sp>
        <p:nvSpPr>
          <p:cNvPr id="9" name="Title 3"/>
          <p:cNvSpPr>
            <a:spLocks noGrp="1"/>
          </p:cNvSpPr>
          <p:nvPr>
            <p:ph type="title"/>
          </p:nvPr>
        </p:nvSpPr>
        <p:spPr/>
        <p:txBody>
          <a:bodyPr>
            <a:normAutofit/>
          </a:bodyPr>
          <a:lstStyle/>
          <a:p>
            <a:pPr algn="ctr"/>
            <a:r>
              <a:rPr lang="en-IN" sz="4400" b="1" dirty="0" smtClean="0">
                <a:solidFill>
                  <a:srgbClr val="FFFF00"/>
                </a:solidFill>
                <a:effectLst>
                  <a:outerShdw blurRad="38100" dist="38100" dir="2700000" algn="tl">
                    <a:srgbClr val="000000">
                      <a:alpha val="43137"/>
                    </a:srgbClr>
                  </a:outerShdw>
                </a:effectLst>
              </a:rPr>
              <a:t>Cache Memory</a:t>
            </a:r>
          </a:p>
        </p:txBody>
      </p:sp>
      <p:sp>
        <p:nvSpPr>
          <p:cNvPr id="6" name="Rectangle 5"/>
          <p:cNvSpPr/>
          <p:nvPr/>
        </p:nvSpPr>
        <p:spPr>
          <a:xfrm>
            <a:off x="2286000" y="2828836"/>
            <a:ext cx="6572280" cy="3046988"/>
          </a:xfrm>
          <a:prstGeom prst="rect">
            <a:avLst/>
          </a:prstGeom>
        </p:spPr>
        <p:txBody>
          <a:bodyPr wrap="square">
            <a:spAutoFit/>
          </a:bodyPr>
          <a:lstStyle/>
          <a:p>
            <a:pPr algn="just"/>
            <a:r>
              <a:rPr lang="en-IN" sz="3200" b="1" dirty="0" smtClean="0">
                <a:solidFill>
                  <a:srgbClr val="FFFF00"/>
                </a:solidFill>
                <a:effectLst>
                  <a:outerShdw blurRad="38100" dist="38100" dir="2700000" algn="tl">
                    <a:srgbClr val="000000">
                      <a:alpha val="43137"/>
                    </a:srgbClr>
                  </a:outerShdw>
                </a:effectLst>
              </a:rPr>
              <a:t>L1 cache: </a:t>
            </a:r>
            <a:r>
              <a:rPr lang="en-IN" sz="3200" b="1" dirty="0" smtClean="0">
                <a:solidFill>
                  <a:schemeClr val="bg1"/>
                </a:solidFill>
                <a:effectLst>
                  <a:outerShdw blurRad="38100" dist="38100" dir="2700000" algn="tl">
                    <a:srgbClr val="000000">
                      <a:alpha val="43137"/>
                    </a:srgbClr>
                  </a:outerShdw>
                </a:effectLst>
              </a:rPr>
              <a:t>It is small and is built inside the CPU. It is fast as compared to L2 cache</a:t>
            </a:r>
          </a:p>
          <a:p>
            <a:pPr algn="just"/>
            <a:endParaRPr lang="en-IN" sz="3200" b="1" dirty="0" smtClean="0">
              <a:solidFill>
                <a:schemeClr val="bg1"/>
              </a:solidFill>
              <a:effectLst>
                <a:outerShdw blurRad="38100" dist="38100" dir="2700000" algn="tl">
                  <a:srgbClr val="000000">
                    <a:alpha val="43137"/>
                  </a:srgbClr>
                </a:outerShdw>
              </a:effectLst>
            </a:endParaRPr>
          </a:p>
          <a:p>
            <a:pPr algn="just"/>
            <a:r>
              <a:rPr lang="en-IN" sz="3200" b="1" dirty="0" smtClean="0">
                <a:solidFill>
                  <a:srgbClr val="FFFF00"/>
                </a:solidFill>
                <a:effectLst>
                  <a:outerShdw blurRad="38100" dist="38100" dir="2700000" algn="tl">
                    <a:srgbClr val="000000">
                      <a:alpha val="43137"/>
                    </a:srgbClr>
                  </a:outerShdw>
                </a:effectLst>
              </a:rPr>
              <a:t>L2 cache: </a:t>
            </a:r>
            <a:r>
              <a:rPr lang="en-IN" sz="3200" b="1" dirty="0" smtClean="0">
                <a:solidFill>
                  <a:schemeClr val="bg1"/>
                </a:solidFill>
                <a:effectLst>
                  <a:outerShdw blurRad="38100" dist="38100" dir="2700000" algn="tl">
                    <a:srgbClr val="000000">
                      <a:alpha val="43137"/>
                    </a:srgbClr>
                  </a:outerShdw>
                </a:effectLst>
              </a:rPr>
              <a:t>It is large but slower and is mounted on the motherboard</a:t>
            </a:r>
            <a:endParaRPr lang="en-IN" sz="32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148" name="Picture 4" descr="C:\Users\Prakruti\Desktop\video_what-is-usb-3.0.png"/>
          <p:cNvPicPr>
            <a:picLocks noChangeAspect="1" noChangeArrowheads="1"/>
          </p:cNvPicPr>
          <p:nvPr/>
        </p:nvPicPr>
        <p:blipFill>
          <a:blip r:embed="rId5" cstate="print"/>
          <a:srcRect/>
          <a:stretch>
            <a:fillRect/>
          </a:stretch>
        </p:blipFill>
        <p:spPr bwMode="auto">
          <a:xfrm rot="19835522">
            <a:off x="371418" y="4259755"/>
            <a:ext cx="2305050" cy="1790700"/>
          </a:xfrm>
          <a:prstGeom prst="rect">
            <a:avLst/>
          </a:prstGeom>
          <a:noFill/>
        </p:spPr>
      </p:pic>
      <p:sp>
        <p:nvSpPr>
          <p:cNvPr id="11" name="Rectangle 10"/>
          <p:cNvSpPr/>
          <p:nvPr/>
        </p:nvSpPr>
        <p:spPr>
          <a:xfrm>
            <a:off x="2411760" y="2924944"/>
            <a:ext cx="576064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3600" b="1" dirty="0" smtClean="0">
                <a:solidFill>
                  <a:srgbClr val="FFFF00"/>
                </a:solidFill>
                <a:effectLst>
                  <a:outerShdw blurRad="38100" dist="38100" dir="2700000" algn="tl">
                    <a:srgbClr val="000000">
                      <a:alpha val="43137"/>
                    </a:srgbClr>
                  </a:outerShdw>
                </a:effectLst>
              </a:rPr>
              <a:t>Secondary Memory</a:t>
            </a:r>
            <a:endParaRPr lang="en-IN" sz="36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148" name="Picture 4" descr="C:\Users\Prakruti\Desktop\video_what-is-usb-3.0.png"/>
          <p:cNvPicPr>
            <a:picLocks noChangeAspect="1" noChangeArrowheads="1"/>
          </p:cNvPicPr>
          <p:nvPr/>
        </p:nvPicPr>
        <p:blipFill>
          <a:blip r:embed="rId5" cstate="print"/>
          <a:srcRect/>
          <a:stretch>
            <a:fillRect/>
          </a:stretch>
        </p:blipFill>
        <p:spPr bwMode="auto">
          <a:xfrm rot="19835522">
            <a:off x="371418" y="4259755"/>
            <a:ext cx="2305050" cy="1790700"/>
          </a:xfrm>
          <a:prstGeom prst="rect">
            <a:avLst/>
          </a:prstGeom>
          <a:noFill/>
        </p:spPr>
      </p:pic>
      <p:sp>
        <p:nvSpPr>
          <p:cNvPr id="11" name="Rectangle 10"/>
          <p:cNvSpPr/>
          <p:nvPr/>
        </p:nvSpPr>
        <p:spPr>
          <a:xfrm>
            <a:off x="3143240" y="285728"/>
            <a:ext cx="3931141" cy="646331"/>
          </a:xfrm>
          <a:prstGeom prst="rect">
            <a:avLst/>
          </a:prstGeom>
        </p:spPr>
        <p:txBody>
          <a:bodyPr wrap="none">
            <a:spAutoFit/>
          </a:bodyPr>
          <a:lstStyle/>
          <a:p>
            <a:r>
              <a:rPr lang="en-IN" sz="3600" b="1" dirty="0" smtClean="0">
                <a:solidFill>
                  <a:srgbClr val="FFFF00"/>
                </a:solidFill>
                <a:effectLst>
                  <a:outerShdw blurRad="38100" dist="38100" dir="2700000" algn="tl">
                    <a:srgbClr val="000000">
                      <a:alpha val="43137"/>
                    </a:srgbClr>
                  </a:outerShdw>
                </a:effectLst>
              </a:rPr>
              <a:t>Secondary Memory</a:t>
            </a:r>
            <a:endParaRPr lang="en-IN" sz="3600" dirty="0">
              <a:solidFill>
                <a:srgbClr val="FFFF00"/>
              </a:solidFill>
              <a:effectLst>
                <a:outerShdw blurRad="38100" dist="38100" dir="2700000" algn="tl">
                  <a:srgbClr val="000000">
                    <a:alpha val="43137"/>
                  </a:srgbClr>
                </a:outerShdw>
              </a:effectLst>
            </a:endParaRPr>
          </a:p>
        </p:txBody>
      </p:sp>
      <p:sp>
        <p:nvSpPr>
          <p:cNvPr id="12" name="Rectangle 11"/>
          <p:cNvSpPr/>
          <p:nvPr/>
        </p:nvSpPr>
        <p:spPr>
          <a:xfrm>
            <a:off x="1928794" y="1643050"/>
            <a:ext cx="6858048" cy="4524315"/>
          </a:xfrm>
          <a:prstGeom prst="rect">
            <a:avLst/>
          </a:prstGeom>
        </p:spPr>
        <p:txBody>
          <a:bodyPr wrap="square">
            <a:spAutoFit/>
          </a:bodyPr>
          <a:lstStyle/>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The major limitation of primary memory is that it has limited storage capacity and is volatile. </a:t>
            </a:r>
          </a:p>
          <a:p>
            <a:pPr algn="just">
              <a:buFont typeface="Wingdings" pitchFamily="2" charset="2"/>
              <a:buChar char="ü"/>
            </a:pPr>
            <a:endParaRPr lang="en-IN" sz="3200" b="1" dirty="0" smtClean="0">
              <a:solidFill>
                <a:schemeClr val="bg1"/>
              </a:solidFill>
              <a:effectLst>
                <a:outerShdw blurRad="38100" dist="38100" dir="2700000" algn="tl">
                  <a:srgbClr val="000000">
                    <a:alpha val="43137"/>
                  </a:srgbClr>
                </a:outerShdw>
              </a:effectLst>
            </a:endParaRPr>
          </a:p>
          <a:p>
            <a:pPr algn="just">
              <a:buFont typeface="Wingdings" pitchFamily="2" charset="2"/>
              <a:buChar char="ü"/>
            </a:pPr>
            <a:r>
              <a:rPr lang="en-IN" sz="3200" b="1" dirty="0" smtClean="0">
                <a:solidFill>
                  <a:schemeClr val="bg1"/>
                </a:solidFill>
                <a:effectLst>
                  <a:outerShdw blurRad="38100" dist="38100" dir="2700000" algn="tl">
                    <a:srgbClr val="000000">
                      <a:alpha val="43137"/>
                    </a:srgbClr>
                  </a:outerShdw>
                </a:effectLst>
              </a:rPr>
              <a:t>To overcome this limitation we have secondary memory storage devices. This type of memory is also called external memory.  For example Floppy disk, hard disk, USB drives, CD/DVDs</a:t>
            </a:r>
          </a:p>
        </p:txBody>
      </p:sp>
    </p:spTree>
    <p:extLst>
      <p:ext uri="{BB962C8B-B14F-4D97-AF65-F5344CB8AC3E}">
        <p14:creationId xmlns:p14="http://schemas.microsoft.com/office/powerpoint/2010/main" xmlns="" val="296327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463874" name="Picture 2"/>
          <p:cNvPicPr>
            <a:picLocks noChangeAspect="1" noChangeArrowheads="1"/>
          </p:cNvPicPr>
          <p:nvPr/>
        </p:nvPicPr>
        <p:blipFill>
          <a:blip r:embed="rId5" cstate="print"/>
          <a:srcRect l="27539" t="21875" r="25000" b="14062"/>
          <a:stretch>
            <a:fillRect/>
          </a:stretch>
        </p:blipFill>
        <p:spPr bwMode="auto">
          <a:xfrm>
            <a:off x="2357422" y="642918"/>
            <a:ext cx="5500726" cy="556866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b="1" dirty="0" smtClean="0">
                <a:solidFill>
                  <a:srgbClr val="FFFF00"/>
                </a:solidFill>
                <a:effectLst>
                  <a:outerShdw blurRad="38100" dist="38100" dir="2700000" algn="tl">
                    <a:srgbClr val="000000">
                      <a:alpha val="43137"/>
                    </a:srgbClr>
                  </a:outerShdw>
                </a:effectLst>
              </a:rPr>
              <a:t>Data Vs. Information?</a:t>
            </a:r>
            <a:endParaRPr lang="en-US" b="1"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pPr algn="just">
              <a:buNone/>
            </a:pPr>
            <a:endParaRPr lang="en-US" b="1" dirty="0" smtClean="0">
              <a:cs typeface="Arial" charset="0"/>
            </a:endParaRPr>
          </a:p>
          <a:p>
            <a:pPr algn="just">
              <a:buFont typeface="Wingdings" pitchFamily="2" charset="2"/>
              <a:buChar char="ü"/>
            </a:pPr>
            <a:r>
              <a:rPr lang="en-US" b="1" dirty="0" smtClean="0">
                <a:cs typeface="Arial" charset="0"/>
              </a:rPr>
              <a:t>you should understand that what goes in the computers is data and what comes out of them is information. </a:t>
            </a:r>
          </a:p>
          <a:p>
            <a:pPr algn="just"/>
            <a:endParaRPr lang="en-US" b="1" dirty="0" smtClean="0">
              <a:cs typeface="Arial" charset="0"/>
            </a:endParaRPr>
          </a:p>
          <a:p>
            <a:pPr algn="just">
              <a:buFont typeface="Wingdings" pitchFamily="2" charset="2"/>
              <a:buChar char="ü"/>
            </a:pPr>
            <a:r>
              <a:rPr lang="en-US" b="1" dirty="0" smtClean="0">
                <a:cs typeface="Arial" charset="0"/>
              </a:rPr>
              <a:t>This process of turning data into information is also known as information processing cycle.</a:t>
            </a:r>
            <a:endParaRPr lang="en-IN" b="1" dirty="0" smtClean="0">
              <a:cs typeface="Arial" charset="0"/>
            </a:endParaRPr>
          </a:p>
        </p:txBody>
      </p:sp>
      <p:pic>
        <p:nvPicPr>
          <p:cNvPr id="4099" name="Picture 3" descr="C:\Users\Sainik\Desktop\pics\U2\images.jpg"/>
          <p:cNvPicPr>
            <a:picLocks noChangeAspect="1" noChangeArrowheads="1"/>
          </p:cNvPicPr>
          <p:nvPr/>
        </p:nvPicPr>
        <p:blipFill>
          <a:blip r:embed="rId4" cstate="print"/>
          <a:srcRect/>
          <a:stretch>
            <a:fillRect/>
          </a:stretch>
        </p:blipFill>
        <p:spPr bwMode="auto">
          <a:xfrm>
            <a:off x="785786" y="214290"/>
            <a:ext cx="1000132" cy="10001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00166" y="3357562"/>
            <a:ext cx="735811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OPTICAL DISKS</a:t>
            </a:r>
            <a:endParaRPr lang="en-IN" sz="40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428728" y="357166"/>
            <a:ext cx="7358114"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IN" sz="4000" b="1" dirty="0" smtClean="0">
                <a:solidFill>
                  <a:srgbClr val="FFFF00"/>
                </a:solidFill>
                <a:effectLst>
                  <a:outerShdw blurRad="38100" dist="38100" dir="2700000" algn="tl">
                    <a:srgbClr val="000000">
                      <a:alpha val="43137"/>
                    </a:srgbClr>
                  </a:outerShdw>
                </a:effectLst>
              </a:rPr>
              <a:t>OPTICAL DISKS</a:t>
            </a:r>
            <a:endParaRPr lang="en-IN" sz="4000" dirty="0">
              <a:solidFill>
                <a:srgbClr val="FFFF00"/>
              </a:solidFill>
              <a:effectLst>
                <a:outerShdw blurRad="38100" dist="38100" dir="2700000" algn="tl">
                  <a:srgbClr val="000000">
                    <a:alpha val="43137"/>
                  </a:srgbClr>
                </a:outerShdw>
              </a:effectLst>
            </a:endParaRPr>
          </a:p>
        </p:txBody>
      </p:sp>
      <p:sp>
        <p:nvSpPr>
          <p:cNvPr id="3" name="Rectangle 2"/>
          <p:cNvSpPr/>
          <p:nvPr/>
        </p:nvSpPr>
        <p:spPr>
          <a:xfrm>
            <a:off x="1214414" y="1443841"/>
            <a:ext cx="7572428" cy="5324535"/>
          </a:xfrm>
          <a:prstGeom prst="rect">
            <a:avLst/>
          </a:prstGeom>
        </p:spPr>
        <p:txBody>
          <a:bodyPr wrap="square">
            <a:spAutoFit/>
          </a:bodyPr>
          <a:lstStyle/>
          <a:p>
            <a:pPr algn="just"/>
            <a:r>
              <a:rPr lang="en-IN" sz="2800" b="1" dirty="0" smtClean="0">
                <a:solidFill>
                  <a:schemeClr val="bg1"/>
                </a:solidFill>
                <a:effectLst>
                  <a:outerShdw blurRad="38100" dist="38100" dir="2700000" algn="tl">
                    <a:srgbClr val="000000">
                      <a:alpha val="43137"/>
                    </a:srgbClr>
                  </a:outerShdw>
                </a:effectLst>
              </a:rPr>
              <a:t>	</a:t>
            </a:r>
            <a:r>
              <a:rPr lang="en-IN" sz="2600" b="1" dirty="0" smtClean="0">
                <a:solidFill>
                  <a:schemeClr val="bg1"/>
                </a:solidFill>
                <a:effectLst>
                  <a:outerShdw blurRad="38100" dist="38100" dir="2700000" algn="tl">
                    <a:srgbClr val="000000">
                      <a:alpha val="43137"/>
                    </a:srgbClr>
                  </a:outerShdw>
                </a:effectLst>
              </a:rPr>
              <a:t>An optical disk is primarily used as a portable and secondary storage device. It can store more data than the previous generation of magnetic storage media, and has a relatively longer lifespan. Compact disks (CD), digital versatile/video disks (DVD) and </a:t>
            </a:r>
            <a:r>
              <a:rPr lang="en-IN" sz="2600" b="1" dirty="0" err="1" smtClean="0">
                <a:solidFill>
                  <a:schemeClr val="bg1"/>
                </a:solidFill>
                <a:effectLst>
                  <a:outerShdw blurRad="38100" dist="38100" dir="2700000" algn="tl">
                    <a:srgbClr val="000000">
                      <a:alpha val="43137"/>
                    </a:srgbClr>
                  </a:outerShdw>
                </a:effectLst>
              </a:rPr>
              <a:t>Blu</a:t>
            </a:r>
            <a:r>
              <a:rPr lang="en-IN" sz="2600" b="1" dirty="0" smtClean="0">
                <a:solidFill>
                  <a:schemeClr val="bg1"/>
                </a:solidFill>
                <a:effectLst>
                  <a:outerShdw blurRad="38100" dist="38100" dir="2700000" algn="tl">
                    <a:srgbClr val="000000">
                      <a:alpha val="43137"/>
                    </a:srgbClr>
                  </a:outerShdw>
                </a:effectLst>
              </a:rPr>
              <a:t>-ray disks are currently the most commonly used forms of optical disks. These disks are generally used to:</a:t>
            </a:r>
          </a:p>
          <a:p>
            <a:pPr>
              <a:buFont typeface="Wingdings" pitchFamily="2" charset="2"/>
              <a:buChar char="ü"/>
            </a:pPr>
            <a:r>
              <a:rPr lang="en-IN" sz="2600" b="1" dirty="0" smtClean="0">
                <a:solidFill>
                  <a:srgbClr val="FFFF00"/>
                </a:solidFill>
                <a:effectLst>
                  <a:outerShdw blurRad="38100" dist="38100" dir="2700000" algn="tl">
                    <a:srgbClr val="000000">
                      <a:alpha val="43137"/>
                    </a:srgbClr>
                  </a:outerShdw>
                </a:effectLst>
              </a:rPr>
              <a:t>Distribute software to customers.</a:t>
            </a:r>
          </a:p>
          <a:p>
            <a:pPr>
              <a:buFont typeface="Wingdings" pitchFamily="2" charset="2"/>
              <a:buChar char="ü"/>
            </a:pPr>
            <a:r>
              <a:rPr lang="en-IN" sz="2600" b="1" dirty="0" smtClean="0">
                <a:solidFill>
                  <a:srgbClr val="FFFF00"/>
                </a:solidFill>
                <a:effectLst>
                  <a:outerShdw blurRad="38100" dist="38100" dir="2700000" algn="tl">
                    <a:srgbClr val="000000">
                      <a:alpha val="43137"/>
                    </a:srgbClr>
                  </a:outerShdw>
                </a:effectLst>
              </a:rPr>
              <a:t>Store large amounts of data such as music, images and videos.</a:t>
            </a:r>
          </a:p>
          <a:p>
            <a:pPr>
              <a:buFont typeface="Wingdings" pitchFamily="2" charset="2"/>
              <a:buChar char="ü"/>
            </a:pPr>
            <a:r>
              <a:rPr lang="en-IN" sz="2600" b="1" dirty="0" smtClean="0">
                <a:solidFill>
                  <a:srgbClr val="FFFF00"/>
                </a:solidFill>
                <a:effectLst>
                  <a:outerShdw blurRad="38100" dist="38100" dir="2700000" algn="tl">
                    <a:srgbClr val="000000">
                      <a:alpha val="43137"/>
                    </a:srgbClr>
                  </a:outerShdw>
                </a:effectLst>
              </a:rPr>
              <a:t>Transfer data to different computers or devices.</a:t>
            </a:r>
          </a:p>
          <a:p>
            <a:pPr>
              <a:buFont typeface="Wingdings" pitchFamily="2" charset="2"/>
              <a:buChar char="ü"/>
            </a:pPr>
            <a:r>
              <a:rPr lang="en-IN" sz="2600" b="1" dirty="0" smtClean="0">
                <a:solidFill>
                  <a:srgbClr val="FFFF00"/>
                </a:solidFill>
                <a:effectLst>
                  <a:outerShdw blurRad="38100" dist="38100" dir="2700000" algn="tl">
                    <a:srgbClr val="000000">
                      <a:alpha val="43137"/>
                    </a:srgbClr>
                  </a:outerShdw>
                </a:effectLst>
              </a:rPr>
              <a:t>Back up data from a local machine.</a:t>
            </a:r>
            <a:endParaRPr lang="en-IN" sz="26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1357290" y="2928934"/>
            <a:ext cx="7429584" cy="923330"/>
          </a:xfrm>
          <a:prstGeom prst="rect">
            <a:avLst/>
          </a:prstGeom>
        </p:spPr>
        <p:txBody>
          <a:bodyPr wrap="square">
            <a:spAutoFit/>
          </a:bodyPr>
          <a:lstStyle/>
          <a:p>
            <a:pPr algn="ctr"/>
            <a:r>
              <a:rPr lang="en-IN" sz="5400" b="1" dirty="0" smtClean="0">
                <a:solidFill>
                  <a:srgbClr val="FFFF00"/>
                </a:solidFill>
                <a:effectLst>
                  <a:outerShdw blurRad="38100" dist="38100" dir="2700000" algn="tl">
                    <a:srgbClr val="000000">
                      <a:alpha val="43137"/>
                    </a:srgbClr>
                  </a:outerShdw>
                </a:effectLst>
              </a:rPr>
              <a:t>Thank You</a:t>
            </a:r>
            <a:endParaRPr lang="en-IN" sz="5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85918" y="3071810"/>
            <a:ext cx="7016195" cy="857256"/>
          </a:xfrm>
        </p:spPr>
        <p:style>
          <a:lnRef idx="0">
            <a:schemeClr val="accent6"/>
          </a:lnRef>
          <a:fillRef idx="3">
            <a:schemeClr val="accent6"/>
          </a:fillRef>
          <a:effectRef idx="3">
            <a:schemeClr val="accent6"/>
          </a:effectRef>
          <a:fontRef idx="minor">
            <a:schemeClr val="lt1"/>
          </a:fontRef>
        </p:style>
        <p:txBody>
          <a:bodyPr>
            <a:normAutofit/>
          </a:bodyPr>
          <a:lstStyle/>
          <a:p>
            <a:r>
              <a:rPr lang="en-US" b="1" dirty="0" smtClean="0">
                <a:solidFill>
                  <a:schemeClr val="bg1"/>
                </a:solidFill>
                <a:effectLst>
                  <a:outerShdw blurRad="38100" dist="38100" dir="2700000" algn="tl">
                    <a:srgbClr val="000000">
                      <a:alpha val="43137"/>
                    </a:srgbClr>
                  </a:outerShdw>
                </a:effectLst>
              </a:rPr>
              <a:t>BASIC COMPUTER ORGANISATION</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214414" y="2928934"/>
            <a:ext cx="4572032" cy="178595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IN"/>
          </a:p>
        </p:txBody>
      </p:sp>
      <p:sp>
        <p:nvSpPr>
          <p:cNvPr id="4" name="Title 3"/>
          <p:cNvSpPr>
            <a:spLocks noGrp="1"/>
          </p:cNvSpPr>
          <p:nvPr>
            <p:ph type="title"/>
          </p:nvPr>
        </p:nvSpPr>
        <p:spPr>
          <a:xfrm>
            <a:off x="1831545" y="274637"/>
            <a:ext cx="7016195" cy="868347"/>
          </a:xfrm>
        </p:spPr>
        <p:style>
          <a:lnRef idx="0">
            <a:schemeClr val="accent3"/>
          </a:lnRef>
          <a:fillRef idx="3">
            <a:schemeClr val="accent3"/>
          </a:fillRef>
          <a:effectRef idx="3">
            <a:schemeClr val="accent3"/>
          </a:effectRef>
          <a:fontRef idx="minor">
            <a:schemeClr val="lt1"/>
          </a:fontRef>
        </p:style>
        <p:txBody>
          <a:bodyPr>
            <a:normAutofit/>
          </a:bodyPr>
          <a:lstStyle/>
          <a:p>
            <a:r>
              <a:rPr lang="en-US" b="1" dirty="0" smtClean="0">
                <a:solidFill>
                  <a:schemeClr val="bg1"/>
                </a:solidFill>
                <a:effectLst>
                  <a:outerShdw blurRad="38100" dist="38100" dir="2700000" algn="tl">
                    <a:srgbClr val="000000">
                      <a:alpha val="43137"/>
                    </a:srgbClr>
                  </a:outerShdw>
                </a:effectLst>
              </a:rPr>
              <a:t>BASIC COMPUTER ORGANISATION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4"/>
          <p:cNvSpPr>
            <a:spLocks noGrp="1"/>
          </p:cNvSpPr>
          <p:nvPr>
            <p:ph idx="1"/>
          </p:nvPr>
        </p:nvSpPr>
        <p:spPr>
          <a:xfrm>
            <a:off x="1831545" y="1443835"/>
            <a:ext cx="7016195" cy="1699413"/>
          </a:xfrm>
        </p:spPr>
        <p:txBody>
          <a:bodyPr>
            <a:normAutofit/>
          </a:bodyPr>
          <a:lstStyle/>
          <a:p>
            <a:pPr algn="just">
              <a:buNone/>
            </a:pPr>
            <a:r>
              <a:rPr lang="en-IN" b="1" dirty="0" smtClean="0">
                <a:cs typeface="Arial" charset="0"/>
              </a:rPr>
              <a:t>		Computer organisation refers to logical structure of a computer how its components are connected to one another</a:t>
            </a:r>
          </a:p>
        </p:txBody>
      </p:sp>
      <p:sp>
        <p:nvSpPr>
          <p:cNvPr id="5" name="Left-Right Arrow 4"/>
          <p:cNvSpPr/>
          <p:nvPr/>
        </p:nvSpPr>
        <p:spPr>
          <a:xfrm>
            <a:off x="1214414" y="5072074"/>
            <a:ext cx="7500990" cy="714380"/>
          </a:xfrm>
          <a:prstGeom prst="lef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sp>
        <p:nvSpPr>
          <p:cNvPr id="6" name="Rectangle 5"/>
          <p:cNvSpPr/>
          <p:nvPr/>
        </p:nvSpPr>
        <p:spPr>
          <a:xfrm>
            <a:off x="1643042" y="3143248"/>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ALU</a:t>
            </a:r>
            <a:endParaRPr lang="en-IN" sz="2800" b="1" dirty="0">
              <a:effectLst>
                <a:outerShdw blurRad="38100" dist="38100" dir="2700000" algn="tl">
                  <a:srgbClr val="000000">
                    <a:alpha val="43137"/>
                  </a:srgbClr>
                </a:outerShdw>
              </a:effectLst>
            </a:endParaRPr>
          </a:p>
        </p:txBody>
      </p:sp>
      <p:sp>
        <p:nvSpPr>
          <p:cNvPr id="7" name="Rectangle 6"/>
          <p:cNvSpPr/>
          <p:nvPr/>
        </p:nvSpPr>
        <p:spPr>
          <a:xfrm>
            <a:off x="3571868" y="3143248"/>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Registers</a:t>
            </a:r>
            <a:endParaRPr lang="en-IN" sz="2800" b="1" dirty="0">
              <a:effectLst>
                <a:outerShdw blurRad="38100" dist="38100" dir="2700000" algn="tl">
                  <a:srgbClr val="000000">
                    <a:alpha val="43137"/>
                  </a:srgbClr>
                </a:outerShdw>
              </a:effectLst>
            </a:endParaRPr>
          </a:p>
        </p:txBody>
      </p:sp>
      <p:sp>
        <p:nvSpPr>
          <p:cNvPr id="8" name="Rectangle 7"/>
          <p:cNvSpPr/>
          <p:nvPr/>
        </p:nvSpPr>
        <p:spPr>
          <a:xfrm>
            <a:off x="2500298" y="3929066"/>
            <a:ext cx="1643074" cy="57150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Control</a:t>
            </a:r>
            <a:endParaRPr lang="en-IN" sz="2800" b="1" dirty="0">
              <a:effectLst>
                <a:outerShdw blurRad="38100" dist="38100" dir="2700000" algn="tl">
                  <a:srgbClr val="000000">
                    <a:alpha val="43137"/>
                  </a:srgbClr>
                </a:outerShdw>
              </a:effectLst>
            </a:endParaRPr>
          </a:p>
        </p:txBody>
      </p:sp>
      <p:sp>
        <p:nvSpPr>
          <p:cNvPr id="10" name="Rectangle 9"/>
          <p:cNvSpPr/>
          <p:nvPr/>
        </p:nvSpPr>
        <p:spPr>
          <a:xfrm>
            <a:off x="6429388" y="4071942"/>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Memory</a:t>
            </a:r>
            <a:endParaRPr lang="en-IN" sz="2800" b="1" dirty="0">
              <a:effectLst>
                <a:outerShdw blurRad="38100" dist="38100" dir="2700000" algn="tl">
                  <a:srgbClr val="000000">
                    <a:alpha val="43137"/>
                  </a:srgbClr>
                </a:outerShdw>
              </a:effectLst>
            </a:endParaRPr>
          </a:p>
        </p:txBody>
      </p:sp>
      <p:sp>
        <p:nvSpPr>
          <p:cNvPr id="11" name="Up-Down Arrow 10"/>
          <p:cNvSpPr/>
          <p:nvPr/>
        </p:nvSpPr>
        <p:spPr>
          <a:xfrm>
            <a:off x="7072330" y="4643446"/>
            <a:ext cx="357190" cy="571504"/>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2" name="Up-Down Arrow 11"/>
          <p:cNvSpPr/>
          <p:nvPr/>
        </p:nvSpPr>
        <p:spPr>
          <a:xfrm>
            <a:off x="3214678" y="4714884"/>
            <a:ext cx="357190" cy="571504"/>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3" name="Rectangle 12"/>
          <p:cNvSpPr/>
          <p:nvPr/>
        </p:nvSpPr>
        <p:spPr>
          <a:xfrm>
            <a:off x="1714480"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Memory</a:t>
            </a:r>
            <a:endParaRPr lang="en-IN" sz="2800" b="1" dirty="0">
              <a:effectLst>
                <a:outerShdw blurRad="38100" dist="38100" dir="2700000" algn="tl">
                  <a:srgbClr val="000000">
                    <a:alpha val="43137"/>
                  </a:srgbClr>
                </a:outerShdw>
              </a:effectLst>
            </a:endParaRPr>
          </a:p>
        </p:txBody>
      </p:sp>
      <p:sp>
        <p:nvSpPr>
          <p:cNvPr id="14" name="Rectangle 13"/>
          <p:cNvSpPr/>
          <p:nvPr/>
        </p:nvSpPr>
        <p:spPr>
          <a:xfrm>
            <a:off x="3714744"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Memory</a:t>
            </a:r>
            <a:endParaRPr lang="en-IN" sz="2800" b="1" dirty="0">
              <a:effectLst>
                <a:outerShdw blurRad="38100" dist="38100" dir="2700000" algn="tl">
                  <a:srgbClr val="000000">
                    <a:alpha val="43137"/>
                  </a:srgbClr>
                </a:outerShdw>
              </a:effectLst>
            </a:endParaRPr>
          </a:p>
        </p:txBody>
      </p:sp>
      <p:sp>
        <p:nvSpPr>
          <p:cNvPr id="15" name="Rectangle 14"/>
          <p:cNvSpPr/>
          <p:nvPr/>
        </p:nvSpPr>
        <p:spPr>
          <a:xfrm>
            <a:off x="5929322" y="6000768"/>
            <a:ext cx="1643074" cy="57150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IN" sz="2800" b="1" dirty="0" smtClean="0">
                <a:effectLst>
                  <a:outerShdw blurRad="38100" dist="38100" dir="2700000" algn="tl">
                    <a:srgbClr val="000000">
                      <a:alpha val="43137"/>
                    </a:srgbClr>
                  </a:outerShdw>
                </a:effectLst>
              </a:rPr>
              <a:t>Memory</a:t>
            </a:r>
            <a:endParaRPr lang="en-IN" sz="2800" b="1" dirty="0">
              <a:effectLst>
                <a:outerShdw blurRad="38100" dist="38100" dir="2700000" algn="tl">
                  <a:srgbClr val="000000">
                    <a:alpha val="43137"/>
                  </a:srgbClr>
                </a:outerShdw>
              </a:effectLst>
            </a:endParaRPr>
          </a:p>
        </p:txBody>
      </p:sp>
      <p:sp>
        <p:nvSpPr>
          <p:cNvPr id="16" name="Up-Down Arrow 15"/>
          <p:cNvSpPr/>
          <p:nvPr/>
        </p:nvSpPr>
        <p:spPr>
          <a:xfrm>
            <a:off x="2428860"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8" name="Up-Down Arrow 17"/>
          <p:cNvSpPr/>
          <p:nvPr/>
        </p:nvSpPr>
        <p:spPr>
          <a:xfrm>
            <a:off x="4357686"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
        <p:nvSpPr>
          <p:cNvPr id="19" name="Up-Down Arrow 18"/>
          <p:cNvSpPr/>
          <p:nvPr/>
        </p:nvSpPr>
        <p:spPr>
          <a:xfrm>
            <a:off x="6643702" y="5572140"/>
            <a:ext cx="285752" cy="428628"/>
          </a:xfrm>
          <a:prstGeom prst="up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1016338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4066</TotalTime>
  <Words>2119</Words>
  <Application>Microsoft Office PowerPoint</Application>
  <PresentationFormat>On-screen Show (4:3)</PresentationFormat>
  <Paragraphs>357</Paragraphs>
  <Slides>72</Slides>
  <Notes>48</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CHAPTER – 01 COMPUTER FUNDAMENTALS</vt:lpstr>
      <vt:lpstr>Unit I</vt:lpstr>
      <vt:lpstr>What you are going to study in this Unit I?</vt:lpstr>
      <vt:lpstr>What you are going to study in this Unit II?</vt:lpstr>
      <vt:lpstr>What is Computer?</vt:lpstr>
      <vt:lpstr>What is Data?</vt:lpstr>
      <vt:lpstr>Data Vs. Information?</vt:lpstr>
      <vt:lpstr>BASIC COMPUTER ORGANISATION</vt:lpstr>
      <vt:lpstr>BASIC COMPUTER ORGANISATION</vt:lpstr>
      <vt:lpstr>Functional components of a Computer</vt:lpstr>
      <vt:lpstr>Input Unit</vt:lpstr>
      <vt:lpstr>Input Unit</vt:lpstr>
      <vt:lpstr>Central Processing Unit(CPU)</vt:lpstr>
      <vt:lpstr>Central Processing Unit(CPU)</vt:lpstr>
      <vt:lpstr>Arithmetic Logic Unit (ALU)</vt:lpstr>
      <vt:lpstr>Control Unit (CU)</vt:lpstr>
      <vt:lpstr>Memory Registers</vt:lpstr>
      <vt:lpstr>Output Unit</vt:lpstr>
      <vt:lpstr>Hardware and Software</vt:lpstr>
      <vt:lpstr>Hardware and Software</vt:lpstr>
      <vt:lpstr>Types of Software</vt:lpstr>
      <vt:lpstr>Types of Software</vt:lpstr>
      <vt:lpstr>System Software</vt:lpstr>
      <vt:lpstr>System Software</vt:lpstr>
      <vt:lpstr>Operating System</vt:lpstr>
      <vt:lpstr>Functions of Operating System</vt:lpstr>
      <vt:lpstr>LANGUAGE TRANSLATOR  Compiler  Interpreter  Assembler</vt:lpstr>
      <vt:lpstr>COMPILER</vt:lpstr>
      <vt:lpstr>COMPILER</vt:lpstr>
      <vt:lpstr>INTERPRETER</vt:lpstr>
      <vt:lpstr>INTERPRETER</vt:lpstr>
      <vt:lpstr>ASSEMBLER</vt:lpstr>
      <vt:lpstr>APPLICATION SOFTWARE</vt:lpstr>
      <vt:lpstr>Application Software</vt:lpstr>
      <vt:lpstr>Application Software</vt:lpstr>
      <vt:lpstr>Application Software - General Purpose Application Software </vt:lpstr>
      <vt:lpstr>Application Software - General Purpose Application Software </vt:lpstr>
      <vt:lpstr>Application Software - Customized Software</vt:lpstr>
      <vt:lpstr>Application Software - Customized Software</vt:lpstr>
      <vt:lpstr>Utility Software</vt:lpstr>
      <vt:lpstr>MEMORY CONCEPTS</vt:lpstr>
      <vt:lpstr>Slide 42</vt:lpstr>
      <vt:lpstr>Slide 43</vt:lpstr>
      <vt:lpstr>Slide 44</vt:lpstr>
      <vt:lpstr>Slide 45</vt:lpstr>
      <vt:lpstr>Slide 46</vt:lpstr>
      <vt:lpstr>Types of Memories</vt:lpstr>
      <vt:lpstr>Primary Memory</vt:lpstr>
      <vt:lpstr>Primary Memory</vt:lpstr>
      <vt:lpstr>Random Access Memory (RAM)</vt:lpstr>
      <vt:lpstr>Random Access Memory (RAM)</vt:lpstr>
      <vt:lpstr>Random Access Memory (RAM)</vt:lpstr>
      <vt:lpstr>Dynamic RAM (DRAM)</vt:lpstr>
      <vt:lpstr>Dynamic RAM (DRAM)</vt:lpstr>
      <vt:lpstr>Static RAM</vt:lpstr>
      <vt:lpstr>Static RAM</vt:lpstr>
      <vt:lpstr>DRAM  Vs. Static RAM</vt:lpstr>
      <vt:lpstr>ROM</vt:lpstr>
      <vt:lpstr>Types of ROM </vt:lpstr>
      <vt:lpstr>Types of ROM </vt:lpstr>
      <vt:lpstr>Types of ROM </vt:lpstr>
      <vt:lpstr>Flash Memory</vt:lpstr>
      <vt:lpstr>Cache Memory</vt:lpstr>
      <vt:lpstr>Cache Memory</vt:lpstr>
      <vt:lpstr>Cache Memory</vt:lpstr>
      <vt:lpstr>Cache Memory</vt:lpstr>
      <vt:lpstr>Slide 67</vt:lpstr>
      <vt:lpstr>Slide 68</vt:lpstr>
      <vt:lpstr>Slide 69</vt:lpstr>
      <vt:lpstr>Slide 70</vt:lpstr>
      <vt:lpstr>Slide 71</vt:lpstr>
      <vt:lpstr>Slide 72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HM</cp:lastModifiedBy>
  <cp:revision>416</cp:revision>
  <dcterms:created xsi:type="dcterms:W3CDTF">2013-08-21T19:17:07Z</dcterms:created>
  <dcterms:modified xsi:type="dcterms:W3CDTF">2021-04-22T04:25:08Z</dcterms:modified>
</cp:coreProperties>
</file>